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9" r:id="rId2"/>
    <p:sldId id="257" r:id="rId3"/>
    <p:sldId id="258" r:id="rId4"/>
    <p:sldId id="259" r:id="rId5"/>
    <p:sldId id="270" r:id="rId6"/>
    <p:sldId id="260" r:id="rId7"/>
    <p:sldId id="271" r:id="rId8"/>
    <p:sldId id="261" r:id="rId9"/>
    <p:sldId id="262" r:id="rId10"/>
    <p:sldId id="275" r:id="rId11"/>
    <p:sldId id="274" r:id="rId12"/>
    <p:sldId id="276" r:id="rId13"/>
    <p:sldId id="277" r:id="rId14"/>
    <p:sldId id="266" r:id="rId15"/>
    <p:sldId id="273" r:id="rId16"/>
    <p:sldId id="268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379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1"/>
  <c:style val="2"/>
  <c:chart>
    <c:title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Internet Use %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16-24</c:v>
                </c:pt>
                <c:pt idx="1">
                  <c:v>25-44</c:v>
                </c:pt>
                <c:pt idx="2">
                  <c:v>45-64</c:v>
                </c:pt>
                <c:pt idx="3">
                  <c:v>65-89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</c:v>
                </c:pt>
                <c:pt idx="1">
                  <c:v>98</c:v>
                </c:pt>
                <c:pt idx="2">
                  <c:v>95</c:v>
                </c:pt>
                <c:pt idx="3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D-4530-85AF-7AB7E3866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1"/>
  <c:style val="2"/>
  <c:chart>
    <c:title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Reported Exposure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False Content</c:v>
                </c:pt>
                <c:pt idx="1">
                  <c:v>Hate Speech</c:v>
                </c:pt>
                <c:pt idx="2">
                  <c:v>Scams</c:v>
                </c:pt>
                <c:pt idx="3">
                  <c:v>Privacy Risks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</c:v>
                </c:pt>
                <c:pt idx="1">
                  <c:v>50</c:v>
                </c:pt>
                <c:pt idx="2">
                  <c:v>42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D0-4310-9B83-969B55F9F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B8379-0D81-4917-9337-8B68C03147F3}" type="datetimeFigureOut">
              <a:rPr lang="hu-HU" smtClean="0"/>
              <a:t>2026. 06. 04.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2BD36-3B5B-4B63-88C2-2C939A74A31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0306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Introduce Finland as a global leader in digital literacy while highlighting emerging online risks.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Internet adoption is extremely high across Finland, supporting digital participation.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85894A-1E71-4B2F-A9B2-6F3BAD6B2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eSafety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Finland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situation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05F3AF2-871A-4BD2-A9D8-901B16AF86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8" y="1600200"/>
            <a:ext cx="678894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1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Finland is a leading digital society with strong media literacy.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Cybersecurity and digital resilience are national priorities.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challenges include misinformation, hate speech, scams, and AI-related risks.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7947A98-BDCC-4CDF-9B94-2C374A8FA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3985"/>
            <a:ext cx="9144000" cy="28217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Use by Age Group</a:t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(Illustrative National Trends)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523509"/>
              </p:ext>
            </p:extLst>
          </p:nvPr>
        </p:nvGraphicFramePr>
        <p:xfrm>
          <a:off x="1720734" y="2510444"/>
          <a:ext cx="5943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Society in Finland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Broadband and digital public services are widely available.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banking, e-government, and digital education are common.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Digital participation is among the highest in Europe.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347CAA-B23F-4A30-A38A-C0692A35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B0731178-2C96-4C5F-AAD5-E60CFCFA5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25" y="1734344"/>
            <a:ext cx="714375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65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eSafety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hate speech and harassment.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Disinformation and manipulated content.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Phishing, fraud, and cybercrime.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Privacy and data protection concerns.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DFAB2E-C651-4ABC-BB2C-3E6402C96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49B7D1A-1E89-42B3-AA67-24491A64F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E9C81BE5-BE28-452A-AA19-E9BC44D74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28" y="1379035"/>
            <a:ext cx="7597798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03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Online Risks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Finnland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70007"/>
              </p:ext>
            </p:extLst>
          </p:nvPr>
        </p:nvGraphicFramePr>
        <p:xfrm>
          <a:off x="1197033" y="2502131"/>
          <a:ext cx="6400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Youth Online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people are intensive users of digital platforms.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Schools teach digital literacy and responsible online behavior.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Cyberbullying and mental wellbeing remain concerns.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380216-E877-487A-BE66-C500DA5BF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4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Youth</a:t>
            </a:r>
            <a:r>
              <a:rPr lang="hu-HU" sz="44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Online </a:t>
            </a:r>
            <a:r>
              <a:rPr lang="hu-HU" sz="44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  <a:endParaRPr lang="hu-HU" dirty="0"/>
          </a:p>
        </p:txBody>
      </p:sp>
      <p:pic>
        <p:nvPicPr>
          <p:cNvPr id="7" name="Kép helye 6">
            <a:extLst>
              <a:ext uri="{FF2B5EF4-FFF2-40B4-BE49-F238E27FC236}">
                <a16:creationId xmlns:a16="http://schemas.microsoft.com/office/drawing/2014/main" id="{C92703A3-F399-4F76-9C3D-E28300AE329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160" r="816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C93ACC4F-7B72-420D-B1D6-685CA202D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 people are intensive users of digital platforms.</a:t>
            </a:r>
          </a:p>
          <a:p>
            <a:r>
              <a:rPr lang="hu-H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Schools teach digital literacy and responsible online behavior.</a:t>
            </a:r>
          </a:p>
          <a:p>
            <a:r>
              <a:rPr lang="hu-H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Cyberbullying and mental wellbeing remain concerns.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0947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FC625E-4D53-4444-94C8-7334F4574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4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Cybersecurity</a:t>
            </a:r>
            <a:r>
              <a:rPr lang="hu-HU" sz="44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4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6028E17-F2A2-4A97-84EE-8DE5FCF4D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u-H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Cyber Security Strategy updated in recent years.</a:t>
            </a:r>
          </a:p>
          <a:p>
            <a:r>
              <a:rPr lang="hu-H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on resilience, preparedness, and public-private </a:t>
            </a:r>
            <a:r>
              <a:rPr lang="hu-H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	</a:t>
            </a:r>
            <a:r>
              <a:rPr lang="en-US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cooperation.</a:t>
            </a:r>
          </a:p>
          <a:p>
            <a:r>
              <a:rPr lang="hu-HU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6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Cybersecurity viewed as part of national security.</a:t>
            </a:r>
          </a:p>
          <a:p>
            <a:endParaRPr lang="hu-HU" dirty="0"/>
          </a:p>
        </p:txBody>
      </p:sp>
      <p:pic>
        <p:nvPicPr>
          <p:cNvPr id="10" name="Kép helye 9">
            <a:extLst>
              <a:ext uri="{FF2B5EF4-FFF2-40B4-BE49-F238E27FC236}">
                <a16:creationId xmlns:a16="http://schemas.microsoft.com/office/drawing/2014/main" id="{A3AAC91B-DE44-4207-9CA9-C19BB30259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500" r="1250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3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56FFF4-B20E-4176-A2B6-1F3A56665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and Emerging Risks</a:t>
            </a:r>
            <a:endParaRPr lang="hu-HU" dirty="0"/>
          </a:p>
        </p:txBody>
      </p:sp>
      <p:pic>
        <p:nvPicPr>
          <p:cNvPr id="8" name="Kép helye 7">
            <a:extLst>
              <a:ext uri="{FF2B5EF4-FFF2-40B4-BE49-F238E27FC236}">
                <a16:creationId xmlns:a16="http://schemas.microsoft.com/office/drawing/2014/main" id="{25E8941A-43D5-4C11-9D9A-3F4BC153D3A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933" r="193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EFFCC7EC-0F02-4D2F-BA4D-85A281D52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Generative AI increases misinformation risks.</a:t>
            </a: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verification and critical thinking skills.</a:t>
            </a:r>
          </a:p>
          <a:p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 are developing AI governance frameworks.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93330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DB949B-1CBF-4D3D-BFAC-52854FB51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4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</a:t>
            </a:r>
            <a:r>
              <a:rPr lang="hu-HU" sz="44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Perspective</a:t>
            </a:r>
            <a:endParaRPr lang="hu-HU" dirty="0"/>
          </a:p>
        </p:txBody>
      </p:sp>
      <p:pic>
        <p:nvPicPr>
          <p:cNvPr id="5" name="Kép helye 4">
            <a:extLst>
              <a:ext uri="{FF2B5EF4-FFF2-40B4-BE49-F238E27FC236}">
                <a16:creationId xmlns:a16="http://schemas.microsoft.com/office/drawing/2014/main" id="{94250463-D714-4DAB-9FA3-5E73C013F9D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667" r="16667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9DB80861-109B-4D5C-A0F9-048E5B54E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 invest in cybersecurity awareness training.</a:t>
            </a:r>
          </a:p>
          <a:p>
            <a:r>
              <a:rPr lang="hu-H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and data protection remain priorities.</a:t>
            </a:r>
          </a:p>
          <a:p>
            <a:r>
              <a:rPr lang="hu-H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error continues to be a major risk factor.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54973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Expand digital literacy education.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Strengthen anti-bullying and reporting systems.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awareness of scams and fraud.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responsible AI use.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DB7BB3D-E157-4420-BCBE-8DF8B9813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8" y="4387188"/>
            <a:ext cx="6613488" cy="244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C600F0-18D6-4DE3-8638-49793B35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0AF53E2-9433-46A1-82C2-59AE5F958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295563"/>
            <a:ext cx="9144000" cy="1623426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8CC8A427-414F-4EA0-9183-B73515D11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002" y="2742843"/>
            <a:ext cx="5486876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74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 Finland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Finnish Transport and Communications Agency (</a:t>
            </a:r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Traficom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Cyber Security Centre Finland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Commission Digital Economy and Society reports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OECD digital society publications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1890F2-8B10-4535-8F2B-573F2C30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watching</a:t>
            </a:r>
            <a:r>
              <a:rPr lang="hu-H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5" name="Kép helye 4">
            <a:extLst>
              <a:ext uri="{FF2B5EF4-FFF2-40B4-BE49-F238E27FC236}">
                <a16:creationId xmlns:a16="http://schemas.microsoft.com/office/drawing/2014/main" id="{23110CD3-0F98-41EA-9034-9334CEC794C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008" r="80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086F5E3E-F6A9-4509-B1D6-08CFF70ED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471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Office PowerPoint</Application>
  <PresentationFormat>Diavetítés a képernyőre (4:3 oldalarány)</PresentationFormat>
  <Paragraphs>53</Paragraphs>
  <Slides>17</Slides>
  <Notes>7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18" baseType="lpstr">
      <vt:lpstr>Office Theme</vt:lpstr>
      <vt:lpstr>eSafety in Finland  Current situation (2026)</vt:lpstr>
      <vt:lpstr>Introduction</vt:lpstr>
      <vt:lpstr>Internet Use by Age Group  (Illustrative National Trends)</vt:lpstr>
      <vt:lpstr>Digital Society in Finland</vt:lpstr>
      <vt:lpstr>PowerPoint-bemutató</vt:lpstr>
      <vt:lpstr>Key eSafety Challenges</vt:lpstr>
      <vt:lpstr>PowerPoint-bemutató</vt:lpstr>
      <vt:lpstr>Major Online Risks in Finnland</vt:lpstr>
      <vt:lpstr>Youth Online Safety</vt:lpstr>
      <vt:lpstr>Youth Online Safety</vt:lpstr>
      <vt:lpstr>Cybersecurity Strategy</vt:lpstr>
      <vt:lpstr>Artificial Intelligence and Emerging Risks</vt:lpstr>
      <vt:lpstr>Business Perspective</vt:lpstr>
      <vt:lpstr>What to do?</vt:lpstr>
      <vt:lpstr>Summary</vt:lpstr>
      <vt:lpstr>References</vt:lpstr>
      <vt:lpstr>Thank you for watching!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eSafety in Finland  Current Situation (2026)</dc:title>
  <dc:subject/>
  <dc:creator>Polonkai Zoltan</dc:creator>
  <cp:keywords/>
  <dc:description>generated using python-pptx</dc:description>
  <cp:lastModifiedBy>Polonkai Zoltán</cp:lastModifiedBy>
  <cp:revision>13</cp:revision>
  <dcterms:created xsi:type="dcterms:W3CDTF">2013-01-27T09:14:16Z</dcterms:created>
  <dcterms:modified xsi:type="dcterms:W3CDTF">2026-06-04T19:43:19Z</dcterms:modified>
  <cp:category/>
</cp:coreProperties>
</file>