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6BB795-A694-EE36-4186-D0A5C8C5C527}" v="243" dt="2025-04-17T06:44:54.633"/>
    <p1510:client id="{B244760B-DACF-71EA-3FA5-614163BE042E}" v="429" dt="2025-04-17T10:49:15.6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 Id="rId9"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17.4.2025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17.4.2025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17.4.2025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17.4.2025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17.4.2025</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17.4.2025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17.4.2025</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17.4.2025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17.4.2025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17.4.2025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17.4.2025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17.4.2025</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ctrTitle"/>
          </p:nvPr>
        </p:nvSpPr>
        <p:spPr>
          <a:xfrm>
            <a:off x="643468" y="643467"/>
            <a:ext cx="5344484" cy="1252437"/>
          </a:xfrm>
        </p:spPr>
        <p:txBody>
          <a:bodyPr>
            <a:normAutofit/>
          </a:bodyPr>
          <a:lstStyle/>
          <a:p>
            <a:pPr algn="l"/>
            <a:r>
              <a:rPr lang="fi-FI" sz="4400" dirty="0">
                <a:latin typeface="Calibri"/>
                <a:ea typeface="Calibri"/>
                <a:cs typeface="Calibri"/>
              </a:rPr>
              <a:t>Hanna </a:t>
            </a:r>
            <a:r>
              <a:rPr lang="fi-FI" sz="4400" err="1">
                <a:latin typeface="Calibri"/>
                <a:ea typeface="Calibri"/>
                <a:cs typeface="Calibri"/>
              </a:rPr>
              <a:t>Höijer</a:t>
            </a:r>
            <a:endParaRPr lang="fi-FI" sz="4400">
              <a:latin typeface="Calibri"/>
              <a:ea typeface="Calibri"/>
              <a:cs typeface="Calibri"/>
            </a:endParaRPr>
          </a:p>
        </p:txBody>
      </p:sp>
      <p:sp>
        <p:nvSpPr>
          <p:cNvPr id="3" name="Alaotsikko 2"/>
          <p:cNvSpPr>
            <a:spLocks noGrp="1"/>
          </p:cNvSpPr>
          <p:nvPr>
            <p:ph type="subTitle" idx="1"/>
          </p:nvPr>
        </p:nvSpPr>
        <p:spPr>
          <a:xfrm>
            <a:off x="643467" y="2445584"/>
            <a:ext cx="4912684" cy="3995318"/>
          </a:xfrm>
        </p:spPr>
        <p:txBody>
          <a:bodyPr vert="horz" lIns="91440" tIns="45720" rIns="91440" bIns="45720" rtlCol="0" anchor="t">
            <a:normAutofit/>
          </a:bodyPr>
          <a:lstStyle/>
          <a:p>
            <a:pPr algn="l"/>
            <a:r>
              <a:rPr lang="fi-FI" dirty="0"/>
              <a:t>Hanna </a:t>
            </a:r>
            <a:r>
              <a:rPr lang="fi-FI" dirty="0" err="1"/>
              <a:t>Höijer</a:t>
            </a:r>
            <a:r>
              <a:rPr lang="fi-FI" dirty="0"/>
              <a:t>, 20 </a:t>
            </a:r>
            <a:r>
              <a:rPr lang="fi-FI" dirty="0" err="1"/>
              <a:t>years</a:t>
            </a:r>
            <a:r>
              <a:rPr lang="fi-FI" dirty="0"/>
              <a:t> </a:t>
            </a:r>
            <a:r>
              <a:rPr lang="fi-FI" dirty="0" err="1"/>
              <a:t>old</a:t>
            </a:r>
            <a:r>
              <a:rPr lang="fi-FI" dirty="0"/>
              <a:t> is </a:t>
            </a:r>
            <a:r>
              <a:rPr lang="fi-FI" dirty="0" err="1"/>
              <a:t>working</a:t>
            </a:r>
            <a:r>
              <a:rPr lang="fi-FI" dirty="0"/>
              <a:t> </a:t>
            </a:r>
            <a:r>
              <a:rPr lang="fi-FI" dirty="0" err="1"/>
              <a:t>with</a:t>
            </a:r>
            <a:r>
              <a:rPr lang="fi-FI" dirty="0"/>
              <a:t> </a:t>
            </a:r>
            <a:r>
              <a:rPr lang="fi-FI" dirty="0" err="1"/>
              <a:t>the</a:t>
            </a:r>
            <a:r>
              <a:rPr lang="fi-FI" dirty="0"/>
              <a:t> </a:t>
            </a:r>
            <a:r>
              <a:rPr lang="fi-FI" dirty="0" err="1"/>
              <a:t>climate</a:t>
            </a:r>
            <a:r>
              <a:rPr lang="fi-FI" dirty="0"/>
              <a:t> </a:t>
            </a:r>
            <a:r>
              <a:rPr lang="fi-FI" dirty="0" err="1"/>
              <a:t>change</a:t>
            </a:r>
            <a:r>
              <a:rPr lang="fi-FI" dirty="0"/>
              <a:t>. </a:t>
            </a:r>
            <a:r>
              <a:rPr lang="fi-FI" dirty="0" err="1"/>
              <a:t>She's</a:t>
            </a:r>
            <a:r>
              <a:rPr lang="fi-FI" dirty="0"/>
              <a:t> </a:t>
            </a:r>
            <a:r>
              <a:rPr lang="fi-FI" dirty="0" err="1"/>
              <a:t>the</a:t>
            </a:r>
            <a:r>
              <a:rPr lang="fi-FI" dirty="0"/>
              <a:t> </a:t>
            </a:r>
            <a:r>
              <a:rPr lang="fi-FI" dirty="0" err="1"/>
              <a:t>youngest</a:t>
            </a:r>
            <a:r>
              <a:rPr lang="fi-FI" dirty="0"/>
              <a:t> </a:t>
            </a:r>
            <a:r>
              <a:rPr lang="fi-FI" dirty="0" err="1"/>
              <a:t>youth</a:t>
            </a:r>
            <a:r>
              <a:rPr lang="fi-FI" dirty="0"/>
              <a:t> </a:t>
            </a:r>
            <a:r>
              <a:rPr lang="fi-FI" dirty="0" err="1"/>
              <a:t>delegate</a:t>
            </a:r>
            <a:r>
              <a:rPr lang="fi-FI" dirty="0"/>
              <a:t> in </a:t>
            </a:r>
            <a:r>
              <a:rPr lang="fi-FI" dirty="0" err="1"/>
              <a:t>the</a:t>
            </a:r>
            <a:r>
              <a:rPr lang="fi-FI" dirty="0"/>
              <a:t> </a:t>
            </a:r>
            <a:r>
              <a:rPr lang="fi-FI" dirty="0" err="1"/>
              <a:t>world</a:t>
            </a:r>
            <a:r>
              <a:rPr lang="fi-FI" dirty="0"/>
              <a:t>. Hanna </a:t>
            </a:r>
            <a:r>
              <a:rPr lang="fi-FI" dirty="0" err="1"/>
              <a:t>has</a:t>
            </a:r>
            <a:r>
              <a:rPr lang="fi-FI" dirty="0"/>
              <a:t> led </a:t>
            </a:r>
            <a:r>
              <a:rPr lang="fi-FI" dirty="0" err="1"/>
              <a:t>numerous</a:t>
            </a:r>
            <a:r>
              <a:rPr lang="fi-FI" dirty="0"/>
              <a:t> </a:t>
            </a:r>
            <a:r>
              <a:rPr lang="fi-FI" dirty="0" err="1"/>
              <a:t>youth</a:t>
            </a:r>
            <a:r>
              <a:rPr lang="fi-FI" dirty="0"/>
              <a:t> </a:t>
            </a:r>
            <a:r>
              <a:rPr lang="fi-FI" dirty="0" err="1"/>
              <a:t>organizations</a:t>
            </a:r>
            <a:r>
              <a:rPr lang="fi-FI" dirty="0"/>
              <a:t>, </a:t>
            </a:r>
            <a:r>
              <a:rPr lang="fi-FI" dirty="0" err="1"/>
              <a:t>initiatives</a:t>
            </a:r>
            <a:r>
              <a:rPr lang="fi-FI" dirty="0"/>
              <a:t> and </a:t>
            </a:r>
            <a:r>
              <a:rPr lang="fi-FI" dirty="0" err="1"/>
              <a:t>programs</a:t>
            </a:r>
            <a:r>
              <a:rPr lang="fi-FI" dirty="0"/>
              <a:t> </a:t>
            </a:r>
            <a:r>
              <a:rPr lang="fi-FI" dirty="0" err="1"/>
              <a:t>all</a:t>
            </a:r>
            <a:r>
              <a:rPr lang="fi-FI" dirty="0"/>
              <a:t> </a:t>
            </a:r>
            <a:r>
              <a:rPr lang="fi-FI" dirty="0" err="1"/>
              <a:t>focusing</a:t>
            </a:r>
            <a:r>
              <a:rPr lang="fi-FI" dirty="0"/>
              <a:t> on </a:t>
            </a:r>
            <a:r>
              <a:rPr lang="fi-FI" dirty="0" err="1"/>
              <a:t>leveraging</a:t>
            </a:r>
            <a:r>
              <a:rPr lang="fi-FI" dirty="0"/>
              <a:t> </a:t>
            </a:r>
            <a:r>
              <a:rPr lang="fi-FI" dirty="0" err="1"/>
              <a:t>the</a:t>
            </a:r>
            <a:r>
              <a:rPr lang="fi-FI" dirty="0"/>
              <a:t> </a:t>
            </a:r>
            <a:r>
              <a:rPr lang="fi-FI" dirty="0" err="1"/>
              <a:t>potential</a:t>
            </a:r>
            <a:r>
              <a:rPr lang="fi-FI" dirty="0"/>
              <a:t> of </a:t>
            </a:r>
            <a:r>
              <a:rPr lang="fi-FI" dirty="0" err="1"/>
              <a:t>our</a:t>
            </a:r>
            <a:r>
              <a:rPr lang="fi-FI" dirty="0"/>
              <a:t> </a:t>
            </a:r>
            <a:r>
              <a:rPr lang="fi-FI" dirty="0" err="1"/>
              <a:t>generation</a:t>
            </a:r>
            <a:r>
              <a:rPr lang="fi-FI" dirty="0"/>
              <a:t> in </a:t>
            </a:r>
            <a:r>
              <a:rPr lang="fi-FI" dirty="0" err="1"/>
              <a:t>changing</a:t>
            </a:r>
            <a:r>
              <a:rPr lang="fi-FI" dirty="0"/>
              <a:t> </a:t>
            </a:r>
            <a:r>
              <a:rPr lang="fi-FI" dirty="0" err="1"/>
              <a:t>the</a:t>
            </a:r>
            <a:r>
              <a:rPr lang="fi-FI" dirty="0"/>
              <a:t> </a:t>
            </a:r>
            <a:r>
              <a:rPr lang="fi-FI" dirty="0" err="1"/>
              <a:t>world</a:t>
            </a:r>
            <a:r>
              <a:rPr lang="fi-FI" dirty="0"/>
              <a:t>.</a:t>
            </a:r>
          </a:p>
        </p:txBody>
      </p:sp>
      <p:pic>
        <p:nvPicPr>
          <p:cNvPr id="5" name="Kuva 4" descr="Hanna Höijer, 20, oli kympin tyttö, joka romahti ilmastostressin takia |  Yle Luonto | Yle">
            <a:extLst>
              <a:ext uri="{FF2B5EF4-FFF2-40B4-BE49-F238E27FC236}">
                <a16:creationId xmlns:a16="http://schemas.microsoft.com/office/drawing/2014/main" id="{ABA704E9-04AA-826D-5308-6F341E2A7640}"/>
              </a:ext>
            </a:extLst>
          </p:cNvPr>
          <p:cNvPicPr>
            <a:picLocks noChangeAspect="1"/>
          </p:cNvPicPr>
          <p:nvPr/>
        </p:nvPicPr>
        <p:blipFill>
          <a:blip r:embed="rId2"/>
          <a:srcRect l="16215" r="25966"/>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259A0D6-94E2-3029-038E-B00561FE89C5}"/>
              </a:ext>
            </a:extLst>
          </p:cNvPr>
          <p:cNvSpPr>
            <a:spLocks noGrp="1"/>
          </p:cNvSpPr>
          <p:nvPr>
            <p:ph type="title"/>
          </p:nvPr>
        </p:nvSpPr>
        <p:spPr>
          <a:xfrm>
            <a:off x="516816" y="325369"/>
            <a:ext cx="4491866" cy="1699105"/>
          </a:xfrm>
        </p:spPr>
        <p:txBody>
          <a:bodyPr anchor="b">
            <a:normAutofit/>
          </a:bodyPr>
          <a:lstStyle/>
          <a:p>
            <a:r>
              <a:rPr lang="fi-FI" dirty="0" err="1"/>
              <a:t>Hanna's</a:t>
            </a:r>
            <a:r>
              <a:rPr lang="fi-FI" dirty="0"/>
              <a:t> </a:t>
            </a:r>
            <a:r>
              <a:rPr lang="fi-FI" dirty="0" err="1"/>
              <a:t>career</a:t>
            </a:r>
            <a:endParaRPr lang="fi-FI" dirty="0"/>
          </a:p>
        </p:txBody>
      </p:sp>
      <p:sp>
        <p:nvSpPr>
          <p:cNvPr id="1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Content Placeholder 7">
            <a:extLst>
              <a:ext uri="{FF2B5EF4-FFF2-40B4-BE49-F238E27FC236}">
                <a16:creationId xmlns:a16="http://schemas.microsoft.com/office/drawing/2014/main" id="{6E2274EF-97EB-E84D-6960-60E0A2087804}"/>
              </a:ext>
            </a:extLst>
          </p:cNvPr>
          <p:cNvSpPr>
            <a:spLocks noGrp="1"/>
          </p:cNvSpPr>
          <p:nvPr>
            <p:ph idx="1"/>
          </p:nvPr>
        </p:nvSpPr>
        <p:spPr>
          <a:xfrm>
            <a:off x="516815" y="2738428"/>
            <a:ext cx="4366854" cy="4116284"/>
          </a:xfrm>
        </p:spPr>
        <p:txBody>
          <a:bodyPr vert="horz" lIns="91440" tIns="45720" rIns="91440" bIns="45720" rtlCol="0" anchor="t">
            <a:normAutofit/>
          </a:bodyPr>
          <a:lstStyle/>
          <a:p>
            <a:pPr marL="0" indent="0">
              <a:buNone/>
            </a:pPr>
            <a:r>
              <a:rPr lang="en-US" sz="2200" dirty="0"/>
              <a:t> </a:t>
            </a:r>
            <a:r>
              <a:rPr lang="en" sz="2400" dirty="0">
                <a:solidFill>
                  <a:srgbClr val="1F1F1F"/>
                </a:solidFill>
                <a:latin typeface="Aptos Display"/>
              </a:rPr>
              <a:t>Hanna is a member of the Finnish UN Youth. She</a:t>
            </a:r>
            <a:r>
              <a:rPr lang="en-US" sz="2200" dirty="0">
                <a:solidFill>
                  <a:srgbClr val="000000"/>
                </a:solidFill>
                <a:latin typeface="Aptos"/>
              </a:rPr>
              <a:t> participated to the c</a:t>
            </a:r>
            <a:r>
              <a:rPr lang="en" sz="2400" dirty="0" err="1">
                <a:solidFill>
                  <a:srgbClr val="1F1F1F"/>
                </a:solidFill>
                <a:latin typeface="Aptos Display"/>
              </a:rPr>
              <a:t>limate</a:t>
            </a:r>
            <a:r>
              <a:rPr lang="en" sz="2400" dirty="0">
                <a:solidFill>
                  <a:srgbClr val="1F1F1F"/>
                </a:solidFill>
                <a:latin typeface="Aptos Display"/>
              </a:rPr>
              <a:t> change conference in Glasgow, Scotland (cop 26) and the UN climate talks in Dubai, United Arab Emirates. The meeting decided that the use of fossil fuels will end by 2050. She has also worked at the Baltic Sea Foundation. </a:t>
            </a:r>
          </a:p>
        </p:txBody>
      </p:sp>
      <p:pic>
        <p:nvPicPr>
          <p:cNvPr id="4" name="Sisällön paikkamerkki 3" descr="Nuori väittelymestari neuvoo keski-ikäisiä: herää vitutukseen ja hakeudu  nöyrästi muiden seuraan - Ykspilkkuviis.fi">
            <a:extLst>
              <a:ext uri="{FF2B5EF4-FFF2-40B4-BE49-F238E27FC236}">
                <a16:creationId xmlns:a16="http://schemas.microsoft.com/office/drawing/2014/main" id="{8C3B8DB9-9660-2879-D449-D03D8D5D55E5}"/>
              </a:ext>
            </a:extLst>
          </p:cNvPr>
          <p:cNvPicPr>
            <a:picLocks noChangeAspect="1"/>
          </p:cNvPicPr>
          <p:nvPr/>
        </p:nvPicPr>
        <p:blipFill>
          <a:blip r:embed="rId2"/>
          <a:srcRect l="27102" r="7201" b="2"/>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5361858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3">
            <a:extLst>
              <a:ext uri="{FF2B5EF4-FFF2-40B4-BE49-F238E27FC236}">
                <a16:creationId xmlns:a16="http://schemas.microsoft.com/office/drawing/2014/main" id="{9F79630B-0F0B-446E-A637-38FA8F61D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15">
            <a:extLst>
              <a:ext uri="{FF2B5EF4-FFF2-40B4-BE49-F238E27FC236}">
                <a16:creationId xmlns:a16="http://schemas.microsoft.com/office/drawing/2014/main" id="{B3437C99-FC8E-4311-B48A-F0C4C329B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28" y="-1"/>
            <a:ext cx="12192000" cy="6857999"/>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AC089CCD-142A-E9D0-D16A-907F350EFB71}"/>
              </a:ext>
            </a:extLst>
          </p:cNvPr>
          <p:cNvSpPr>
            <a:spLocks noGrp="1"/>
          </p:cNvSpPr>
          <p:nvPr>
            <p:ph type="title"/>
          </p:nvPr>
        </p:nvSpPr>
        <p:spPr>
          <a:xfrm>
            <a:off x="1137035" y="609600"/>
            <a:ext cx="3147443" cy="98192"/>
          </a:xfrm>
        </p:spPr>
        <p:txBody>
          <a:bodyPr>
            <a:normAutofit fontScale="90000"/>
          </a:bodyPr>
          <a:lstStyle/>
          <a:p>
            <a:r>
              <a:rPr lang="fi-FI" dirty="0"/>
              <a:t>    </a:t>
            </a:r>
          </a:p>
        </p:txBody>
      </p:sp>
      <p:sp>
        <p:nvSpPr>
          <p:cNvPr id="22" name="Content Placeholder 10">
            <a:extLst>
              <a:ext uri="{FF2B5EF4-FFF2-40B4-BE49-F238E27FC236}">
                <a16:creationId xmlns:a16="http://schemas.microsoft.com/office/drawing/2014/main" id="{1EAD877A-5CA3-D80C-BDE8-EAF255F53493}"/>
              </a:ext>
            </a:extLst>
          </p:cNvPr>
          <p:cNvSpPr>
            <a:spLocks noGrp="1"/>
          </p:cNvSpPr>
          <p:nvPr>
            <p:ph idx="1"/>
          </p:nvPr>
        </p:nvSpPr>
        <p:spPr>
          <a:xfrm>
            <a:off x="408653" y="1174366"/>
            <a:ext cx="4425005" cy="5264498"/>
          </a:xfrm>
        </p:spPr>
        <p:txBody>
          <a:bodyPr vert="horz" lIns="91440" tIns="45720" rIns="91440" bIns="45720" rtlCol="0" anchor="t">
            <a:noAutofit/>
          </a:bodyPr>
          <a:lstStyle/>
          <a:p>
            <a:pPr marL="0" indent="0">
              <a:buNone/>
            </a:pPr>
            <a:r>
              <a:rPr lang="en" sz="2400" dirty="0">
                <a:solidFill>
                  <a:srgbClr val="1F1F1F"/>
                </a:solidFill>
                <a:latin typeface="Aptos"/>
              </a:rPr>
              <a:t>Inspired by her mother, Hanna has been interested in climate issues since she was young. She was able to attend climate change events because her mother is part of the Ministry of the Environment. Hanna listened to her mother's speeches and lectures when she was young and is also the only one of her siblings who has always been interested in her mother's work and the climate change.</a:t>
            </a:r>
          </a:p>
        </p:txBody>
      </p:sp>
      <p:pic>
        <p:nvPicPr>
          <p:cNvPr id="7" name="Sisällön paikkamerkki 6" descr="Hanna Höijer, 20, oli kympin tyttö, joka romahti ilmastostressin takia |  Yle Luonto | Yle">
            <a:extLst>
              <a:ext uri="{FF2B5EF4-FFF2-40B4-BE49-F238E27FC236}">
                <a16:creationId xmlns:a16="http://schemas.microsoft.com/office/drawing/2014/main" id="{9D03ED43-A6CE-62AD-D1DF-19831B93A73D}"/>
              </a:ext>
            </a:extLst>
          </p:cNvPr>
          <p:cNvPicPr>
            <a:picLocks noChangeAspect="1"/>
          </p:cNvPicPr>
          <p:nvPr/>
        </p:nvPicPr>
        <p:blipFill>
          <a:blip r:embed="rId2"/>
          <a:srcRect l="9754" r="20005"/>
          <a:stretch/>
        </p:blipFill>
        <p:spPr>
          <a:xfrm>
            <a:off x="4948188" y="1"/>
            <a:ext cx="7243812" cy="6857999"/>
          </a:xfrm>
          <a:custGeom>
            <a:avLst/>
            <a:gdLst/>
            <a:ahLst/>
            <a:cxnLst/>
            <a:rect l="l" t="t" r="r" b="b"/>
            <a:pathLst>
              <a:path w="7243812" h="6857999">
                <a:moveTo>
                  <a:pt x="609803" y="0"/>
                </a:moveTo>
                <a:lnTo>
                  <a:pt x="1222601" y="0"/>
                </a:lnTo>
                <a:lnTo>
                  <a:pt x="1223032" y="1645"/>
                </a:lnTo>
                <a:lnTo>
                  <a:pt x="1343371" y="1645"/>
                </a:lnTo>
                <a:lnTo>
                  <a:pt x="1343665" y="0"/>
                </a:lnTo>
                <a:lnTo>
                  <a:pt x="1884172" y="0"/>
                </a:lnTo>
                <a:lnTo>
                  <a:pt x="1884280" y="1645"/>
                </a:lnTo>
                <a:lnTo>
                  <a:pt x="7243812" y="1645"/>
                </a:lnTo>
                <a:lnTo>
                  <a:pt x="7243812" y="6857999"/>
                </a:lnTo>
                <a:lnTo>
                  <a:pt x="133676" y="6857999"/>
                </a:lnTo>
                <a:lnTo>
                  <a:pt x="114609" y="6843646"/>
                </a:lnTo>
                <a:cubicBezTo>
                  <a:pt x="106811" y="6836369"/>
                  <a:pt x="103243" y="6828354"/>
                  <a:pt x="111459" y="6817746"/>
                </a:cubicBezTo>
                <a:cubicBezTo>
                  <a:pt x="93943" y="6769544"/>
                  <a:pt x="97901" y="6796071"/>
                  <a:pt x="113412" y="6759582"/>
                </a:cubicBezTo>
                <a:cubicBezTo>
                  <a:pt x="110188" y="6732087"/>
                  <a:pt x="99653" y="6727133"/>
                  <a:pt x="100729" y="6705297"/>
                </a:cubicBezTo>
                <a:cubicBezTo>
                  <a:pt x="94563" y="6675394"/>
                  <a:pt x="99792" y="6669536"/>
                  <a:pt x="87662" y="6640957"/>
                </a:cubicBezTo>
                <a:cubicBezTo>
                  <a:pt x="74199" y="6591883"/>
                  <a:pt x="82185" y="6576319"/>
                  <a:pt x="83084" y="6541313"/>
                </a:cubicBezTo>
                <a:cubicBezTo>
                  <a:pt x="82225" y="6490855"/>
                  <a:pt x="67640" y="6422980"/>
                  <a:pt x="59444" y="6370251"/>
                </a:cubicBezTo>
                <a:cubicBezTo>
                  <a:pt x="51248" y="6317522"/>
                  <a:pt x="30729" y="6270972"/>
                  <a:pt x="33908" y="6224938"/>
                </a:cubicBezTo>
                <a:lnTo>
                  <a:pt x="30063" y="6089693"/>
                </a:lnTo>
                <a:cubicBezTo>
                  <a:pt x="25730" y="6032039"/>
                  <a:pt x="3474" y="5997051"/>
                  <a:pt x="29101" y="5973994"/>
                </a:cubicBezTo>
                <a:cubicBezTo>
                  <a:pt x="17018" y="5940131"/>
                  <a:pt x="41135" y="5955713"/>
                  <a:pt x="33855" y="5939847"/>
                </a:cubicBezTo>
                <a:lnTo>
                  <a:pt x="12982" y="5906467"/>
                </a:lnTo>
                <a:lnTo>
                  <a:pt x="8416" y="5862699"/>
                </a:lnTo>
                <a:cubicBezTo>
                  <a:pt x="7895" y="5838948"/>
                  <a:pt x="8409" y="5853058"/>
                  <a:pt x="12052" y="5823324"/>
                </a:cubicBezTo>
                <a:cubicBezTo>
                  <a:pt x="11631" y="5805291"/>
                  <a:pt x="11213" y="5787258"/>
                  <a:pt x="10793" y="5769225"/>
                </a:cubicBezTo>
                <a:cubicBezTo>
                  <a:pt x="17866" y="5738356"/>
                  <a:pt x="19121" y="5696311"/>
                  <a:pt x="25986" y="5667896"/>
                </a:cubicBezTo>
                <a:cubicBezTo>
                  <a:pt x="16329" y="5647975"/>
                  <a:pt x="42195" y="5619318"/>
                  <a:pt x="43687" y="5594585"/>
                </a:cubicBezTo>
                <a:cubicBezTo>
                  <a:pt x="32512" y="5517959"/>
                  <a:pt x="44052" y="5536542"/>
                  <a:pt x="40019" y="5464225"/>
                </a:cubicBezTo>
                <a:cubicBezTo>
                  <a:pt x="32676" y="5400671"/>
                  <a:pt x="26469" y="5311951"/>
                  <a:pt x="22904" y="5269726"/>
                </a:cubicBezTo>
                <a:cubicBezTo>
                  <a:pt x="19341" y="5227501"/>
                  <a:pt x="14742" y="5212581"/>
                  <a:pt x="18628" y="5210876"/>
                </a:cubicBezTo>
                <a:cubicBezTo>
                  <a:pt x="-20300" y="5161742"/>
                  <a:pt x="15511" y="5141336"/>
                  <a:pt x="5392" y="5111369"/>
                </a:cubicBezTo>
                <a:cubicBezTo>
                  <a:pt x="10662" y="5053859"/>
                  <a:pt x="15546" y="5034036"/>
                  <a:pt x="13324" y="5009272"/>
                </a:cubicBezTo>
                <a:cubicBezTo>
                  <a:pt x="25126" y="4982633"/>
                  <a:pt x="74251" y="4956261"/>
                  <a:pt x="48699" y="4925805"/>
                </a:cubicBezTo>
                <a:cubicBezTo>
                  <a:pt x="76704" y="4931200"/>
                  <a:pt x="39437" y="4888353"/>
                  <a:pt x="62925" y="4877992"/>
                </a:cubicBezTo>
                <a:cubicBezTo>
                  <a:pt x="82480" y="4871554"/>
                  <a:pt x="75731" y="4857054"/>
                  <a:pt x="79496" y="4844323"/>
                </a:cubicBezTo>
                <a:cubicBezTo>
                  <a:pt x="97657" y="4832308"/>
                  <a:pt x="110974" y="4752352"/>
                  <a:pt x="101400" y="4733115"/>
                </a:cubicBezTo>
                <a:cubicBezTo>
                  <a:pt x="108185" y="4679357"/>
                  <a:pt x="119720" y="4662889"/>
                  <a:pt x="111223" y="4625153"/>
                </a:cubicBezTo>
                <a:cubicBezTo>
                  <a:pt x="106592" y="4588197"/>
                  <a:pt x="114401" y="4567830"/>
                  <a:pt x="126359" y="4539168"/>
                </a:cubicBezTo>
                <a:cubicBezTo>
                  <a:pt x="126535" y="4522289"/>
                  <a:pt x="126710" y="4505410"/>
                  <a:pt x="126886" y="4488531"/>
                </a:cubicBezTo>
                <a:cubicBezTo>
                  <a:pt x="126165" y="4473140"/>
                  <a:pt x="132917" y="4437329"/>
                  <a:pt x="135099" y="4411258"/>
                </a:cubicBezTo>
                <a:cubicBezTo>
                  <a:pt x="107667" y="4345686"/>
                  <a:pt x="146840" y="4280033"/>
                  <a:pt x="132327" y="4219510"/>
                </a:cubicBezTo>
                <a:cubicBezTo>
                  <a:pt x="138549" y="4158987"/>
                  <a:pt x="124091" y="4192084"/>
                  <a:pt x="172424" y="4048117"/>
                </a:cubicBezTo>
                <a:cubicBezTo>
                  <a:pt x="167703" y="4015047"/>
                  <a:pt x="203806" y="3905047"/>
                  <a:pt x="177666" y="3878222"/>
                </a:cubicBezTo>
                <a:cubicBezTo>
                  <a:pt x="167714" y="3821305"/>
                  <a:pt x="183914" y="3845122"/>
                  <a:pt x="156982" y="3778166"/>
                </a:cubicBezTo>
                <a:cubicBezTo>
                  <a:pt x="160365" y="3760234"/>
                  <a:pt x="142791" y="3724716"/>
                  <a:pt x="142115" y="3707357"/>
                </a:cubicBezTo>
                <a:cubicBezTo>
                  <a:pt x="139253" y="3688591"/>
                  <a:pt x="140202" y="3672776"/>
                  <a:pt x="139805" y="3665569"/>
                </a:cubicBezTo>
                <a:cubicBezTo>
                  <a:pt x="139778" y="3665084"/>
                  <a:pt x="139750" y="3664599"/>
                  <a:pt x="139723" y="3664114"/>
                </a:cubicBezTo>
                <a:lnTo>
                  <a:pt x="134134" y="3653088"/>
                </a:lnTo>
                <a:lnTo>
                  <a:pt x="126568" y="3641228"/>
                </a:lnTo>
                <a:cubicBezTo>
                  <a:pt x="126560" y="3629488"/>
                  <a:pt x="126549" y="3617747"/>
                  <a:pt x="126540" y="3606007"/>
                </a:cubicBezTo>
                <a:lnTo>
                  <a:pt x="134645" y="3597336"/>
                </a:lnTo>
                <a:lnTo>
                  <a:pt x="131649" y="3586412"/>
                </a:lnTo>
                <a:lnTo>
                  <a:pt x="134221" y="3569719"/>
                </a:lnTo>
                <a:lnTo>
                  <a:pt x="133795" y="3568021"/>
                </a:lnTo>
                <a:lnTo>
                  <a:pt x="130189" y="3553678"/>
                </a:lnTo>
                <a:lnTo>
                  <a:pt x="129827" y="3552249"/>
                </a:lnTo>
                <a:lnTo>
                  <a:pt x="122183" y="3542019"/>
                </a:lnTo>
                <a:lnTo>
                  <a:pt x="112426" y="3531201"/>
                </a:lnTo>
                <a:lnTo>
                  <a:pt x="105626" y="3496391"/>
                </a:lnTo>
                <a:lnTo>
                  <a:pt x="111971" y="3486850"/>
                </a:lnTo>
                <a:lnTo>
                  <a:pt x="106910" y="3476412"/>
                </a:lnTo>
                <a:cubicBezTo>
                  <a:pt x="105781" y="3466028"/>
                  <a:pt x="105824" y="3433967"/>
                  <a:pt x="105209" y="3424545"/>
                </a:cubicBezTo>
                <a:lnTo>
                  <a:pt x="103215" y="3419880"/>
                </a:lnTo>
                <a:lnTo>
                  <a:pt x="104953" y="3415218"/>
                </a:lnTo>
                <a:lnTo>
                  <a:pt x="101255" y="3409825"/>
                </a:lnTo>
                <a:lnTo>
                  <a:pt x="103044" y="3407057"/>
                </a:lnTo>
                <a:lnTo>
                  <a:pt x="89764" y="3378959"/>
                </a:lnTo>
                <a:lnTo>
                  <a:pt x="83991" y="3362948"/>
                </a:lnTo>
                <a:lnTo>
                  <a:pt x="66858" y="3332072"/>
                </a:lnTo>
                <a:lnTo>
                  <a:pt x="69057" y="3325671"/>
                </a:lnTo>
                <a:lnTo>
                  <a:pt x="51631" y="3278130"/>
                </a:lnTo>
                <a:lnTo>
                  <a:pt x="53959" y="3277179"/>
                </a:lnTo>
                <a:lnTo>
                  <a:pt x="60205" y="3262610"/>
                </a:lnTo>
                <a:lnTo>
                  <a:pt x="58998" y="3258677"/>
                </a:lnTo>
                <a:cubicBezTo>
                  <a:pt x="46010" y="3210316"/>
                  <a:pt x="80872" y="3236545"/>
                  <a:pt x="45170" y="3180546"/>
                </a:cubicBezTo>
                <a:cubicBezTo>
                  <a:pt x="53643" y="3171780"/>
                  <a:pt x="52550" y="3163902"/>
                  <a:pt x="45228" y="3151828"/>
                </a:cubicBezTo>
                <a:cubicBezTo>
                  <a:pt x="39651" y="3128169"/>
                  <a:pt x="64667" y="3124610"/>
                  <a:pt x="45020" y="3103777"/>
                </a:cubicBezTo>
                <a:cubicBezTo>
                  <a:pt x="59127" y="3105196"/>
                  <a:pt x="41123" y="3057428"/>
                  <a:pt x="57092" y="3065434"/>
                </a:cubicBezTo>
                <a:cubicBezTo>
                  <a:pt x="55435" y="3051512"/>
                  <a:pt x="40803" y="3032637"/>
                  <a:pt x="35088" y="3020247"/>
                </a:cubicBezTo>
                <a:cubicBezTo>
                  <a:pt x="32503" y="3002537"/>
                  <a:pt x="18197" y="3001119"/>
                  <a:pt x="22803" y="2991092"/>
                </a:cubicBezTo>
                <a:cubicBezTo>
                  <a:pt x="24338" y="2987749"/>
                  <a:pt x="27975" y="2983455"/>
                  <a:pt x="34850" y="2977278"/>
                </a:cubicBezTo>
                <a:cubicBezTo>
                  <a:pt x="22587" y="2954448"/>
                  <a:pt x="35600" y="2946689"/>
                  <a:pt x="36223" y="2911749"/>
                </a:cubicBezTo>
                <a:cubicBezTo>
                  <a:pt x="35158" y="2886513"/>
                  <a:pt x="29761" y="2843788"/>
                  <a:pt x="28462" y="2825860"/>
                </a:cubicBezTo>
                <a:cubicBezTo>
                  <a:pt x="28449" y="2818634"/>
                  <a:pt x="28437" y="2811409"/>
                  <a:pt x="28424" y="2804183"/>
                </a:cubicBezTo>
                <a:lnTo>
                  <a:pt x="21292" y="2790136"/>
                </a:lnTo>
                <a:lnTo>
                  <a:pt x="16179" y="2760208"/>
                </a:lnTo>
                <a:lnTo>
                  <a:pt x="22858" y="2751112"/>
                </a:lnTo>
                <a:lnTo>
                  <a:pt x="18505" y="2740278"/>
                </a:lnTo>
                <a:lnTo>
                  <a:pt x="22482" y="2726489"/>
                </a:lnTo>
                <a:lnTo>
                  <a:pt x="18175" y="2725052"/>
                </a:lnTo>
                <a:lnTo>
                  <a:pt x="10521" y="2715895"/>
                </a:lnTo>
                <a:lnTo>
                  <a:pt x="25499" y="2665666"/>
                </a:lnTo>
                <a:lnTo>
                  <a:pt x="30658" y="2635351"/>
                </a:lnTo>
                <a:cubicBezTo>
                  <a:pt x="30723" y="2625597"/>
                  <a:pt x="30791" y="2615842"/>
                  <a:pt x="30857" y="2606088"/>
                </a:cubicBezTo>
                <a:lnTo>
                  <a:pt x="37532" y="2596456"/>
                </a:lnTo>
                <a:cubicBezTo>
                  <a:pt x="41239" y="2582253"/>
                  <a:pt x="34640" y="2564757"/>
                  <a:pt x="36511" y="2549900"/>
                </a:cubicBezTo>
                <a:lnTo>
                  <a:pt x="53712" y="2496499"/>
                </a:lnTo>
                <a:cubicBezTo>
                  <a:pt x="53527" y="2492743"/>
                  <a:pt x="64725" y="2449625"/>
                  <a:pt x="64540" y="2445869"/>
                </a:cubicBezTo>
                <a:cubicBezTo>
                  <a:pt x="61940" y="2441580"/>
                  <a:pt x="65575" y="2413465"/>
                  <a:pt x="64348" y="2408995"/>
                </a:cubicBezTo>
                <a:cubicBezTo>
                  <a:pt x="100333" y="2407546"/>
                  <a:pt x="71752" y="2329020"/>
                  <a:pt x="101725" y="2335735"/>
                </a:cubicBezTo>
                <a:cubicBezTo>
                  <a:pt x="120512" y="2299003"/>
                  <a:pt x="138791" y="2291744"/>
                  <a:pt x="147278" y="2260088"/>
                </a:cubicBezTo>
                <a:cubicBezTo>
                  <a:pt x="152668" y="2224200"/>
                  <a:pt x="143589" y="2220953"/>
                  <a:pt x="152643" y="2193455"/>
                </a:cubicBezTo>
                <a:cubicBezTo>
                  <a:pt x="152701" y="2159228"/>
                  <a:pt x="131577" y="2138038"/>
                  <a:pt x="161815" y="2107942"/>
                </a:cubicBezTo>
                <a:lnTo>
                  <a:pt x="168884" y="2024270"/>
                </a:lnTo>
                <a:lnTo>
                  <a:pt x="210800" y="1969445"/>
                </a:lnTo>
                <a:lnTo>
                  <a:pt x="215063" y="1961162"/>
                </a:lnTo>
                <a:lnTo>
                  <a:pt x="226767" y="1945112"/>
                </a:lnTo>
                <a:lnTo>
                  <a:pt x="225906" y="1942021"/>
                </a:lnTo>
                <a:lnTo>
                  <a:pt x="220555" y="1935584"/>
                </a:lnTo>
                <a:cubicBezTo>
                  <a:pt x="220179" y="1930292"/>
                  <a:pt x="223282" y="1914884"/>
                  <a:pt x="223648" y="1910265"/>
                </a:cubicBezTo>
                <a:cubicBezTo>
                  <a:pt x="221934" y="1909994"/>
                  <a:pt x="221895" y="1909162"/>
                  <a:pt x="222758" y="1907867"/>
                </a:cubicBezTo>
                <a:lnTo>
                  <a:pt x="229387" y="1899379"/>
                </a:lnTo>
                <a:lnTo>
                  <a:pt x="231548" y="1895114"/>
                </a:lnTo>
                <a:lnTo>
                  <a:pt x="216553" y="1892417"/>
                </a:lnTo>
                <a:cubicBezTo>
                  <a:pt x="209075" y="1884999"/>
                  <a:pt x="222114" y="1866643"/>
                  <a:pt x="209739" y="1861483"/>
                </a:cubicBezTo>
                <a:cubicBezTo>
                  <a:pt x="214584" y="1853278"/>
                  <a:pt x="219066" y="1844665"/>
                  <a:pt x="222950" y="1835810"/>
                </a:cubicBezTo>
                <a:lnTo>
                  <a:pt x="224812" y="1830569"/>
                </a:lnTo>
                <a:lnTo>
                  <a:pt x="224522" y="1830429"/>
                </a:lnTo>
                <a:cubicBezTo>
                  <a:pt x="224224" y="1829219"/>
                  <a:pt x="224571" y="1827468"/>
                  <a:pt x="225830" y="1824832"/>
                </a:cubicBezTo>
                <a:lnTo>
                  <a:pt x="228207" y="1821003"/>
                </a:lnTo>
                <a:lnTo>
                  <a:pt x="230878" y="1807109"/>
                </a:lnTo>
                <a:lnTo>
                  <a:pt x="227355" y="1805316"/>
                </a:lnTo>
                <a:lnTo>
                  <a:pt x="228132" y="1804434"/>
                </a:lnTo>
                <a:cubicBezTo>
                  <a:pt x="237533" y="1798221"/>
                  <a:pt x="248274" y="1797417"/>
                  <a:pt x="223762" y="1784314"/>
                </a:cubicBezTo>
                <a:cubicBezTo>
                  <a:pt x="240655" y="1769422"/>
                  <a:pt x="224912" y="1763793"/>
                  <a:pt x="226521" y="1740358"/>
                </a:cubicBezTo>
                <a:cubicBezTo>
                  <a:pt x="240385" y="1732435"/>
                  <a:pt x="239102" y="1724301"/>
                  <a:pt x="233164" y="1715685"/>
                </a:cubicBezTo>
                <a:cubicBezTo>
                  <a:pt x="245499" y="1694404"/>
                  <a:pt x="240415" y="1672675"/>
                  <a:pt x="245819" y="1647555"/>
                </a:cubicBezTo>
                <a:cubicBezTo>
                  <a:pt x="268668" y="1622803"/>
                  <a:pt x="248434" y="1605585"/>
                  <a:pt x="254317" y="1578752"/>
                </a:cubicBezTo>
                <a:lnTo>
                  <a:pt x="249918" y="1546022"/>
                </a:lnTo>
                <a:cubicBezTo>
                  <a:pt x="251996" y="1543635"/>
                  <a:pt x="248777" y="1521210"/>
                  <a:pt x="248927" y="1519929"/>
                </a:cubicBezTo>
                <a:lnTo>
                  <a:pt x="248704" y="1519731"/>
                </a:lnTo>
                <a:lnTo>
                  <a:pt x="252245" y="1514846"/>
                </a:lnTo>
                <a:cubicBezTo>
                  <a:pt x="255314" y="1501295"/>
                  <a:pt x="252199" y="1477394"/>
                  <a:pt x="254681" y="1463304"/>
                </a:cubicBezTo>
                <a:cubicBezTo>
                  <a:pt x="257024" y="1459891"/>
                  <a:pt x="268983" y="1432466"/>
                  <a:pt x="267138" y="1430305"/>
                </a:cubicBezTo>
                <a:lnTo>
                  <a:pt x="266110" y="1429568"/>
                </a:lnTo>
                <a:lnTo>
                  <a:pt x="286784" y="1404045"/>
                </a:lnTo>
                <a:lnTo>
                  <a:pt x="294521" y="1360879"/>
                </a:lnTo>
                <a:lnTo>
                  <a:pt x="324750" y="1301993"/>
                </a:lnTo>
                <a:lnTo>
                  <a:pt x="328780" y="1210776"/>
                </a:lnTo>
                <a:cubicBezTo>
                  <a:pt x="344171" y="1197232"/>
                  <a:pt x="343390" y="1192124"/>
                  <a:pt x="346123" y="1157176"/>
                </a:cubicBezTo>
                <a:cubicBezTo>
                  <a:pt x="359383" y="1110140"/>
                  <a:pt x="355619" y="1111028"/>
                  <a:pt x="349331" y="1063288"/>
                </a:cubicBezTo>
                <a:cubicBezTo>
                  <a:pt x="364194" y="1005331"/>
                  <a:pt x="362778" y="969963"/>
                  <a:pt x="431245" y="889417"/>
                </a:cubicBezTo>
                <a:lnTo>
                  <a:pt x="459477" y="816346"/>
                </a:lnTo>
                <a:cubicBezTo>
                  <a:pt x="465006" y="808083"/>
                  <a:pt x="496978" y="764380"/>
                  <a:pt x="489268" y="752692"/>
                </a:cubicBezTo>
                <a:lnTo>
                  <a:pt x="505368" y="724368"/>
                </a:lnTo>
                <a:lnTo>
                  <a:pt x="511178" y="722494"/>
                </a:lnTo>
                <a:lnTo>
                  <a:pt x="514451" y="717531"/>
                </a:lnTo>
                <a:cubicBezTo>
                  <a:pt x="514171" y="710761"/>
                  <a:pt x="513893" y="703992"/>
                  <a:pt x="513612" y="697222"/>
                </a:cubicBezTo>
                <a:cubicBezTo>
                  <a:pt x="513272" y="693376"/>
                  <a:pt x="513720" y="690905"/>
                  <a:pt x="514772" y="689289"/>
                </a:cubicBezTo>
                <a:lnTo>
                  <a:pt x="515249" y="689151"/>
                </a:lnTo>
                <a:cubicBezTo>
                  <a:pt x="515320" y="686637"/>
                  <a:pt x="515389" y="684122"/>
                  <a:pt x="515461" y="681608"/>
                </a:cubicBezTo>
                <a:cubicBezTo>
                  <a:pt x="522970" y="666964"/>
                  <a:pt x="551123" y="617831"/>
                  <a:pt x="560298" y="601285"/>
                </a:cubicBezTo>
                <a:cubicBezTo>
                  <a:pt x="558549" y="585107"/>
                  <a:pt x="540289" y="573171"/>
                  <a:pt x="570504" y="582332"/>
                </a:cubicBezTo>
                <a:cubicBezTo>
                  <a:pt x="570816" y="577121"/>
                  <a:pt x="573898" y="574271"/>
                  <a:pt x="578347" y="572511"/>
                </a:cubicBezTo>
                <a:lnTo>
                  <a:pt x="580375" y="572092"/>
                </a:lnTo>
                <a:lnTo>
                  <a:pt x="575722" y="536015"/>
                </a:lnTo>
                <a:lnTo>
                  <a:pt x="578705" y="531675"/>
                </a:lnTo>
                <a:lnTo>
                  <a:pt x="564084" y="491380"/>
                </a:lnTo>
                <a:cubicBezTo>
                  <a:pt x="560969" y="487340"/>
                  <a:pt x="560134" y="482008"/>
                  <a:pt x="564457" y="473782"/>
                </a:cubicBezTo>
                <a:lnTo>
                  <a:pt x="566413" y="472000"/>
                </a:lnTo>
                <a:lnTo>
                  <a:pt x="584600" y="354566"/>
                </a:lnTo>
                <a:cubicBezTo>
                  <a:pt x="586100" y="325288"/>
                  <a:pt x="584583" y="317533"/>
                  <a:pt x="588077" y="265704"/>
                </a:cubicBezTo>
                <a:cubicBezTo>
                  <a:pt x="588008" y="205530"/>
                  <a:pt x="578491" y="226511"/>
                  <a:pt x="580576" y="187093"/>
                </a:cubicBezTo>
                <a:cubicBezTo>
                  <a:pt x="579265" y="162458"/>
                  <a:pt x="569240" y="117589"/>
                  <a:pt x="587928" y="130336"/>
                </a:cubicBezTo>
                <a:cubicBezTo>
                  <a:pt x="552635" y="69804"/>
                  <a:pt x="604651" y="82036"/>
                  <a:pt x="593881" y="17287"/>
                </a:cubicBezTo>
                <a:cubicBezTo>
                  <a:pt x="600399" y="13784"/>
                  <a:pt x="605413" y="8440"/>
                  <a:pt x="609224" y="1705"/>
                </a:cubicBezTo>
                <a:close/>
              </a:path>
            </a:pathLst>
          </a:custGeom>
        </p:spPr>
      </p:pic>
    </p:spTree>
    <p:extLst>
      <p:ext uri="{BB962C8B-B14F-4D97-AF65-F5344CB8AC3E}">
        <p14:creationId xmlns:p14="http://schemas.microsoft.com/office/powerpoint/2010/main" val="1699981961"/>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3</Slides>
  <Notes>0</Notes>
  <HiddenSlides>0</HiddenSlides>
  <MMClips>0</MMClip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Office-teema</vt:lpstr>
      <vt:lpstr>Hanna Höijer</vt:lpstr>
      <vt:lpstr>Hanna's career</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436</cp:revision>
  <dcterms:created xsi:type="dcterms:W3CDTF">2025-01-30T07:31:36Z</dcterms:created>
  <dcterms:modified xsi:type="dcterms:W3CDTF">2025-04-17T10:55:10Z</dcterms:modified>
</cp:coreProperties>
</file>