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65" r:id="rId4"/>
    <p:sldId id="261" r:id="rId5"/>
    <p:sldId id="266" r:id="rId6"/>
    <p:sldId id="264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14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2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0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58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45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7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1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2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0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78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2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75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784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6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34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618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35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9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13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idx="4294967295"/>
          </p:nvPr>
        </p:nvSpPr>
        <p:spPr>
          <a:xfrm>
            <a:off x="1867988" y="2234474"/>
            <a:ext cx="9448800" cy="1825625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Human RIGHTS </a:t>
            </a:r>
            <a:r>
              <a:rPr lang="hu-HU" sz="6000" b="1" dirty="0" err="1">
                <a:solidFill>
                  <a:schemeClr val="accent1">
                    <a:lumMod val="75000"/>
                  </a:schemeClr>
                </a:solidFill>
              </a:rPr>
              <a:t>Activists</a:t>
            </a:r>
            <a:r>
              <a:rPr lang="hu-HU" sz="6000" b="1">
                <a:solidFill>
                  <a:schemeClr val="accent1">
                    <a:lumMod val="75000"/>
                  </a:schemeClr>
                </a:solidFill>
              </a:rPr>
              <a:t> IN HUNGARY</a:t>
            </a:r>
            <a:endParaRPr lang="hu-H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2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solidFill>
                  <a:schemeClr val="accent1">
                    <a:lumMod val="75000"/>
                  </a:schemeClr>
                </a:solidFill>
              </a:rPr>
              <a:t>Mr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 László HÁMOS 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>
          <a:xfrm>
            <a:off x="292100" y="3849216"/>
            <a:ext cx="5334000" cy="4024125"/>
          </a:xfrm>
        </p:spPr>
        <p:txBody>
          <a:bodyPr>
            <a:normAutofit/>
          </a:bodyPr>
          <a:lstStyle/>
          <a:p>
            <a:endParaRPr lang="hu-H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co-founder of the Committee for Human Rights in Romania (Commission for Human Rights in Romania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From 1984 Hungarian Human Rights Foundation, which he ran for 43 years.</a:t>
            </a:r>
            <a:endParaRPr lang="hu-H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artalom helye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 persuaded American politicians to elevate for the sake of the Hungarian minorities.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He made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documents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1">
                    <a:lumMod val="75000"/>
                  </a:schemeClr>
                </a:solidFill>
              </a:rPr>
              <a:t>about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violations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 foundation kept in touch with the Hungarian underground movements in </a:t>
            </a:r>
            <a:r>
              <a:rPr lang="hu-HU" dirty="0" err="1">
                <a:solidFill>
                  <a:schemeClr val="accent1">
                    <a:lumMod val="75000"/>
                  </a:schemeClr>
                </a:solidFill>
              </a:rPr>
              <a:t>Romania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Transylvania and collected, translated and published first-hand news</a:t>
            </a:r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4294967295"/>
          </p:nvPr>
        </p:nvSpPr>
        <p:spPr>
          <a:xfrm>
            <a:off x="0" y="2184400"/>
            <a:ext cx="5080000" cy="823913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 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84" y="764373"/>
            <a:ext cx="2054530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8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4294967295"/>
          </p:nvPr>
        </p:nvSpPr>
        <p:spPr>
          <a:xfrm>
            <a:off x="0" y="2193925"/>
            <a:ext cx="5334000" cy="4024313"/>
          </a:xfrm>
        </p:spPr>
        <p:txBody>
          <a:bodyPr/>
          <a:lstStyle/>
          <a:p>
            <a:r>
              <a:rPr lang="hu-HU" dirty="0"/>
              <a:t>T</a:t>
            </a:r>
            <a:r>
              <a:rPr lang="en-US" dirty="0"/>
              <a:t>he foundation received </a:t>
            </a:r>
            <a:r>
              <a:rPr lang="hu-HU" dirty="0" err="1"/>
              <a:t>practicants</a:t>
            </a:r>
            <a:r>
              <a:rPr lang="en-US" dirty="0"/>
              <a:t> from all over the world in </a:t>
            </a:r>
            <a:r>
              <a:rPr lang="hu-HU" dirty="0"/>
              <a:t>N</a:t>
            </a:r>
            <a:r>
              <a:rPr lang="en-US" dirty="0" err="1"/>
              <a:t>ew</a:t>
            </a:r>
            <a:r>
              <a:rPr lang="en-US" dirty="0"/>
              <a:t> </a:t>
            </a:r>
            <a:r>
              <a:rPr lang="hu-HU" dirty="0" err="1"/>
              <a:t>Y</a:t>
            </a:r>
            <a:r>
              <a:rPr lang="en-US" dirty="0" err="1"/>
              <a:t>ork</a:t>
            </a:r>
            <a:r>
              <a:rPr lang="en-US" dirty="0"/>
              <a:t> and </a:t>
            </a:r>
            <a:r>
              <a:rPr lang="hu-HU" dirty="0" err="1"/>
              <a:t>W</a:t>
            </a:r>
            <a:r>
              <a:rPr lang="en-US" dirty="0" err="1"/>
              <a:t>ashington</a:t>
            </a:r>
            <a:r>
              <a:rPr lang="en-US" dirty="0"/>
              <a:t>.</a:t>
            </a:r>
          </a:p>
          <a:p>
            <a:r>
              <a:rPr lang="en-US" dirty="0"/>
              <a:t>Many of them later chose law enforcement as their profession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643155" y="1278074"/>
            <a:ext cx="5334000" cy="33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49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solidFill>
                  <a:schemeClr val="accent1">
                    <a:lumMod val="75000"/>
                  </a:schemeClr>
                </a:solidFill>
              </a:rPr>
              <a:t>Miss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 Márta </a:t>
            </a:r>
            <a:r>
              <a:rPr lang="hu-HU" b="1" dirty="0" err="1">
                <a:solidFill>
                  <a:schemeClr val="accent1">
                    <a:lumMod val="75000"/>
                  </a:schemeClr>
                </a:solidFill>
              </a:rPr>
              <a:t>Pardavi</a:t>
            </a:r>
            <a:endParaRPr lang="hu-H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257176"/>
            <a:ext cx="5333333" cy="3600000"/>
          </a:xfrm>
          <a:prstGeom prst="rect">
            <a:avLst/>
          </a:prstGeom>
        </p:spPr>
      </p:pic>
      <p:sp>
        <p:nvSpPr>
          <p:cNvPr id="4" name="Szöveg helye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hu-HU" dirty="0"/>
          </a:p>
          <a:p>
            <a:r>
              <a:rPr lang="en-US" dirty="0"/>
              <a:t>Co-</a:t>
            </a:r>
            <a:r>
              <a:rPr lang="hu-HU" dirty="0" err="1"/>
              <a:t>president</a:t>
            </a:r>
            <a:r>
              <a:rPr lang="en-US" dirty="0"/>
              <a:t> of the organization since 2007.</a:t>
            </a:r>
          </a:p>
          <a:p>
            <a:r>
              <a:rPr lang="en-US" dirty="0"/>
              <a:t>Member of the Bureau and Vice-President of the European Council on Refugees and Exiles (ECRE)</a:t>
            </a:r>
          </a:p>
          <a:p>
            <a:r>
              <a:rPr lang="hu-HU" dirty="0" err="1"/>
              <a:t>Sh</a:t>
            </a:r>
            <a:r>
              <a:rPr lang="en-US" dirty="0"/>
              <a:t>e is currently a board member of the </a:t>
            </a:r>
            <a:r>
              <a:rPr lang="en-US" dirty="0" err="1"/>
              <a:t>PILnet</a:t>
            </a:r>
            <a:r>
              <a:rPr lang="en-US" dirty="0"/>
              <a:t> Foundation, an international NGO promoting the protection of human rights among prospective and practicing lawyers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228600" y="420662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Hungarian Helsinki Committee</a:t>
            </a:r>
            <a:endParaRPr lang="hu-HU" b="1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hu-HU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 civil rights organization, a non-profit association that protects human dignity through law and publicity</a:t>
            </a:r>
            <a:r>
              <a:rPr lang="hu-HU" i="1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provide</a:t>
            </a:r>
            <a:r>
              <a:rPr lang="hu-HU" i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 assistance to refugees, detainees and victims of official violence</a:t>
            </a:r>
            <a:endParaRPr lang="hu-HU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401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sz="half" idx="4294967295"/>
          </p:nvPr>
        </p:nvSpPr>
        <p:spPr>
          <a:xfrm>
            <a:off x="1750422" y="1962150"/>
            <a:ext cx="5199017" cy="309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err="1"/>
              <a:t>Sh</a:t>
            </a:r>
            <a:r>
              <a:rPr lang="en-US" dirty="0"/>
              <a:t>e received the Human Rights First Human Rights Award in New York</a:t>
            </a:r>
            <a:r>
              <a:rPr lang="hu-HU" dirty="0"/>
              <a:t>:</a:t>
            </a:r>
            <a:endParaRPr lang="en-US" dirty="0"/>
          </a:p>
          <a:p>
            <a:pPr marL="0" indent="0">
              <a:buNone/>
            </a:pP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her</a:t>
            </a:r>
            <a:r>
              <a:rPr lang="en-US" dirty="0"/>
              <a:t> sacrificial work</a:t>
            </a:r>
            <a:r>
              <a:rPr lang="hu-HU" dirty="0"/>
              <a:t> </a:t>
            </a:r>
            <a:r>
              <a:rPr lang="en-US" dirty="0"/>
              <a:t> for the rights of refugees, migrants and other groups in Hungary and </a:t>
            </a:r>
            <a:r>
              <a:rPr lang="hu-HU" dirty="0"/>
              <a:t>in</a:t>
            </a:r>
            <a:r>
              <a:rPr lang="en-US" dirty="0"/>
              <a:t> Europe.</a:t>
            </a:r>
            <a:endParaRPr lang="hu-HU" dirty="0"/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766957" y="930230"/>
            <a:ext cx="28575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7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>
                <a:solidFill>
                  <a:schemeClr val="accent1">
                    <a:lumMod val="75000"/>
                  </a:schemeClr>
                </a:solidFill>
              </a:rPr>
              <a:t>Miss</a:t>
            </a:r>
            <a:r>
              <a:rPr lang="hu-HU" b="1" dirty="0">
                <a:solidFill>
                  <a:schemeClr val="accent1">
                    <a:lumMod val="75000"/>
                  </a:schemeClr>
                </a:solidFill>
              </a:rPr>
              <a:t> Réka Kinga Papp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a journalist, </a:t>
            </a:r>
            <a:r>
              <a:rPr lang="hu-HU" dirty="0" err="1"/>
              <a:t>her</a:t>
            </a:r>
            <a:r>
              <a:rPr lang="hu-HU" dirty="0"/>
              <a:t> </a:t>
            </a:r>
            <a:r>
              <a:rPr lang="en-US" dirty="0" err="1"/>
              <a:t>specia</a:t>
            </a:r>
            <a:r>
              <a:rPr lang="hu-HU" dirty="0"/>
              <a:t>l </a:t>
            </a:r>
            <a:r>
              <a:rPr lang="hu-HU" dirty="0" err="1"/>
              <a:t>topics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en-US" dirty="0"/>
              <a:t> in environmental, human rights and human rights issues, mainly web videos.</a:t>
            </a:r>
          </a:p>
          <a:p>
            <a:r>
              <a:rPr lang="hu-HU" dirty="0" err="1"/>
              <a:t>She</a:t>
            </a:r>
            <a:r>
              <a:rPr lang="hu-HU" dirty="0"/>
              <a:t> is an </a:t>
            </a:r>
            <a:r>
              <a:rPr lang="en-US" dirty="0"/>
              <a:t>editor of </a:t>
            </a:r>
            <a:r>
              <a:rPr lang="en-US" dirty="0" err="1"/>
              <a:t>Eurozine</a:t>
            </a:r>
            <a:r>
              <a:rPr lang="en-US" dirty="0"/>
              <a:t> magazine.</a:t>
            </a:r>
          </a:p>
          <a:p>
            <a:r>
              <a:rPr lang="en-US" dirty="0"/>
              <a:t>Club Radio Professor's show Paprika</a:t>
            </a:r>
            <a:r>
              <a:rPr lang="hu-HU" dirty="0"/>
              <a:t>.</a:t>
            </a:r>
            <a:endParaRPr lang="en-US" dirty="0"/>
          </a:p>
          <a:p>
            <a:r>
              <a:rPr lang="en-US" dirty="0"/>
              <a:t> </a:t>
            </a:r>
            <a:r>
              <a:rPr lang="hu-HU" dirty="0"/>
              <a:t>S</a:t>
            </a:r>
            <a:r>
              <a:rPr lang="en-US" dirty="0"/>
              <a:t>he hosted the political video show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title</a:t>
            </a:r>
            <a:r>
              <a:rPr lang="hu-HU" dirty="0"/>
              <a:t> „</a:t>
            </a:r>
            <a:r>
              <a:rPr lang="hu-HU" dirty="0" err="1"/>
              <a:t>Half-half</a:t>
            </a:r>
            <a:r>
              <a:rPr lang="hu-HU" dirty="0"/>
              <a:t>”</a:t>
            </a:r>
            <a:r>
              <a:rPr lang="en-US" dirty="0"/>
              <a:t>.</a:t>
            </a:r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7243" y="2193925"/>
            <a:ext cx="4483914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36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493D56-8374-E840-9F8C-9C9B7EC87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225" y="615503"/>
            <a:ext cx="8610600" cy="1293028"/>
          </a:xfrm>
        </p:spPr>
        <p:txBody>
          <a:bodyPr/>
          <a:lstStyle/>
          <a:p>
            <a:r>
              <a:rPr lang="hu-HU" dirty="0" err="1"/>
              <a:t>Miss</a:t>
            </a:r>
            <a:r>
              <a:rPr lang="hu-HU" dirty="0"/>
              <a:t> Fanni Weisz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7197A97-5890-E148-A78A-7B2A865542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</a:t>
            </a:r>
            <a:r>
              <a:rPr lang="hu-HU" dirty="0" err="1"/>
              <a:t>deaf</a:t>
            </a:r>
            <a:r>
              <a:rPr lang="hu-HU" dirty="0"/>
              <a:t> </a:t>
            </a:r>
            <a:r>
              <a:rPr lang="hu-HU" dirty="0" err="1"/>
              <a:t>mute</a:t>
            </a:r>
            <a:r>
              <a:rPr lang="en-US" dirty="0"/>
              <a:t> photo model, beauty queen, equal opportunity activist.</a:t>
            </a:r>
          </a:p>
          <a:p>
            <a:r>
              <a:rPr lang="hu-HU" dirty="0" err="1"/>
              <a:t>Sh</a:t>
            </a:r>
            <a:r>
              <a:rPr lang="en-US" dirty="0"/>
              <a:t>e </a:t>
            </a:r>
            <a:r>
              <a:rPr lang="hu-HU" dirty="0" err="1"/>
              <a:t>star</a:t>
            </a:r>
            <a:r>
              <a:rPr lang="en-US" dirty="0"/>
              <a:t>ted an education program called the Voice of Silence</a:t>
            </a:r>
          </a:p>
          <a:p>
            <a:endParaRPr lang="en-US" dirty="0"/>
          </a:p>
          <a:p>
            <a:r>
              <a:rPr lang="en-US" dirty="0"/>
              <a:t>Europe's first deaf </a:t>
            </a:r>
            <a:r>
              <a:rPr lang="en-US" dirty="0" err="1"/>
              <a:t>sp</a:t>
            </a:r>
            <a:r>
              <a:rPr lang="hu-HU" dirty="0" err="1"/>
              <a:t>eaker</a:t>
            </a:r>
            <a:r>
              <a:rPr lang="en-US" dirty="0"/>
              <a:t> for the African-Hungarian Association in 2012 to help disadvantaged people</a:t>
            </a:r>
          </a:p>
          <a:p>
            <a:endParaRPr lang="en-US" dirty="0"/>
          </a:p>
          <a:p>
            <a:r>
              <a:rPr lang="en-US" dirty="0"/>
              <a:t>Interpreter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deaf</a:t>
            </a:r>
            <a:r>
              <a:rPr lang="hu-HU" dirty="0"/>
              <a:t> </a:t>
            </a:r>
            <a:r>
              <a:rPr lang="hu-HU" dirty="0" err="1"/>
              <a:t>mute</a:t>
            </a:r>
            <a:r>
              <a:rPr lang="hu-HU" dirty="0"/>
              <a:t> </a:t>
            </a:r>
            <a:r>
              <a:rPr lang="hu-HU" dirty="0" err="1"/>
              <a:t>people</a:t>
            </a:r>
            <a:r>
              <a:rPr lang="en-US" dirty="0"/>
              <a:t> of the New Year's speeches of </a:t>
            </a:r>
            <a:r>
              <a:rPr lang="hu-HU" dirty="0" err="1"/>
              <a:t>Mr</a:t>
            </a:r>
            <a:r>
              <a:rPr lang="hu-HU" dirty="0"/>
              <a:t> </a:t>
            </a:r>
            <a:r>
              <a:rPr lang="en-US" dirty="0"/>
              <a:t>President </a:t>
            </a:r>
            <a:r>
              <a:rPr lang="en-US" dirty="0" err="1"/>
              <a:t>János</a:t>
            </a:r>
            <a:r>
              <a:rPr lang="en-US" dirty="0"/>
              <a:t> </a:t>
            </a:r>
            <a:r>
              <a:rPr lang="en-US" dirty="0" err="1"/>
              <a:t>Áder</a:t>
            </a:r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800" y="2205050"/>
            <a:ext cx="5334000" cy="400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6316"/>
      </p:ext>
    </p:extLst>
  </p:cSld>
  <p:clrMapOvr>
    <a:masterClrMapping/>
  </p:clrMapOvr>
</p:sld>
</file>

<file path=ppt/theme/theme1.xml><?xml version="1.0" encoding="utf-8"?>
<a:theme xmlns:a="http://schemas.openxmlformats.org/drawingml/2006/main" name="Kondenzcsík">
  <a:themeElements>
    <a:clrScheme name="Kondenzcsík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Kondenzcsík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zcsík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Kondenzcsík</Template>
  <TotalTime>0</TotalTime>
  <Words>349</Words>
  <Application>Microsoft Office PowerPoint</Application>
  <PresentationFormat>Szélesvásznú</PresentationFormat>
  <Paragraphs>33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Kondenzcsík</vt:lpstr>
      <vt:lpstr>Human RIGHTS Activists IN HUNGARY</vt:lpstr>
      <vt:lpstr>Mr László HÁMOS </vt:lpstr>
      <vt:lpstr>PowerPoint-bemutató</vt:lpstr>
      <vt:lpstr>Miss Márta Pardavi</vt:lpstr>
      <vt:lpstr>PowerPoint-bemutató</vt:lpstr>
      <vt:lpstr>Miss Réka Kinga Papp </vt:lpstr>
      <vt:lpstr>Miss Fanni Weisz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Humán aktivisták</dc:title>
  <dc:creator>Felhasznalo</dc:creator>
  <cp:lastModifiedBy>Polonkai Zoltán</cp:lastModifiedBy>
  <cp:revision>25</cp:revision>
  <dcterms:created xsi:type="dcterms:W3CDTF">2022-03-30T16:32:30Z</dcterms:created>
  <dcterms:modified xsi:type="dcterms:W3CDTF">2026-06-01T11:30:46Z</dcterms:modified>
</cp:coreProperties>
</file>