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2A750C-9423-CB74-2B91-7724747DECA8}" v="92" dt="2025-10-02T06:31:47.9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90" y="7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enla Riikonen" userId="S::venla.riikonen@oppilas.lieksa.fi::7d2a1b43-1474-4168-86ac-749345e37af2" providerId="AD" clId="Web-{2FAB111D-5434-652D-9DEE-DA3A91DB429C}"/>
    <pc:docChg chg="addSld modSld">
      <pc:chgData name="Venla Riikonen" userId="S::venla.riikonen@oppilas.lieksa.fi::7d2a1b43-1474-4168-86ac-749345e37af2" providerId="AD" clId="Web-{2FAB111D-5434-652D-9DEE-DA3A91DB429C}" dt="2025-09-11T06:40:23.375" v="204" actId="20577"/>
      <pc:docMkLst>
        <pc:docMk/>
      </pc:docMkLst>
      <pc:sldChg chg="modSp">
        <pc:chgData name="Venla Riikonen" userId="S::venla.riikonen@oppilas.lieksa.fi::7d2a1b43-1474-4168-86ac-749345e37af2" providerId="AD" clId="Web-{2FAB111D-5434-652D-9DEE-DA3A91DB429C}" dt="2025-09-11T06:26:08.874" v="11" actId="20577"/>
        <pc:sldMkLst>
          <pc:docMk/>
          <pc:sldMk cId="1300251743" sldId="259"/>
        </pc:sldMkLst>
        <pc:spChg chg="mod">
          <ac:chgData name="Venla Riikonen" userId="S::venla.riikonen@oppilas.lieksa.fi::7d2a1b43-1474-4168-86ac-749345e37af2" providerId="AD" clId="Web-{2FAB111D-5434-652D-9DEE-DA3A91DB429C}" dt="2025-09-11T06:26:08.874" v="11" actId="20577"/>
          <ac:spMkLst>
            <pc:docMk/>
            <pc:sldMk cId="1300251743" sldId="259"/>
            <ac:spMk id="2" creationId="{CE09F109-B317-9B75-9C98-C15FE3783CF7}"/>
          </ac:spMkLst>
        </pc:spChg>
        <pc:spChg chg="mod">
          <ac:chgData name="Venla Riikonen" userId="S::venla.riikonen@oppilas.lieksa.fi::7d2a1b43-1474-4168-86ac-749345e37af2" providerId="AD" clId="Web-{2FAB111D-5434-652D-9DEE-DA3A91DB429C}" dt="2025-09-11T06:25:18.919" v="9" actId="20577"/>
          <ac:spMkLst>
            <pc:docMk/>
            <pc:sldMk cId="1300251743" sldId="259"/>
            <ac:spMk id="23" creationId="{5E563A0F-330F-67B4-6E96-D251E0B30A5A}"/>
          </ac:spMkLst>
        </pc:spChg>
        <pc:picChg chg="mod">
          <ac:chgData name="Venla Riikonen" userId="S::venla.riikonen@oppilas.lieksa.fi::7d2a1b43-1474-4168-86ac-749345e37af2" providerId="AD" clId="Web-{2FAB111D-5434-652D-9DEE-DA3A91DB429C}" dt="2025-09-11T06:24:00.072" v="0" actId="1076"/>
          <ac:picMkLst>
            <pc:docMk/>
            <pc:sldMk cId="1300251743" sldId="259"/>
            <ac:picMk id="4" creationId="{BF21AAAD-BFAA-5050-D38C-73A659E48E57}"/>
          </ac:picMkLst>
        </pc:picChg>
      </pc:sldChg>
      <pc:sldChg chg="addSp modSp new mod setBg">
        <pc:chgData name="Venla Riikonen" userId="S::venla.riikonen@oppilas.lieksa.fi::7d2a1b43-1474-4168-86ac-749345e37af2" providerId="AD" clId="Web-{2FAB111D-5434-652D-9DEE-DA3A91DB429C}" dt="2025-09-11T06:40:23.375" v="204" actId="20577"/>
        <pc:sldMkLst>
          <pc:docMk/>
          <pc:sldMk cId="1375112119" sldId="260"/>
        </pc:sldMkLst>
        <pc:spChg chg="mod">
          <ac:chgData name="Venla Riikonen" userId="S::venla.riikonen@oppilas.lieksa.fi::7d2a1b43-1474-4168-86ac-749345e37af2" providerId="AD" clId="Web-{2FAB111D-5434-652D-9DEE-DA3A91DB429C}" dt="2025-09-11T06:38:35.434" v="169"/>
          <ac:spMkLst>
            <pc:docMk/>
            <pc:sldMk cId="1375112119" sldId="260"/>
            <ac:spMk id="2" creationId="{40A4249D-1B8B-8C42-FF80-8742DCE28169}"/>
          </ac:spMkLst>
        </pc:spChg>
        <pc:spChg chg="mod">
          <ac:chgData name="Venla Riikonen" userId="S::venla.riikonen@oppilas.lieksa.fi::7d2a1b43-1474-4168-86ac-749345e37af2" providerId="AD" clId="Web-{2FAB111D-5434-652D-9DEE-DA3A91DB429C}" dt="2025-09-11T06:40:23.375" v="204" actId="20577"/>
          <ac:spMkLst>
            <pc:docMk/>
            <pc:sldMk cId="1375112119" sldId="260"/>
            <ac:spMk id="3" creationId="{C8CC07F2-DD55-03F8-8A6C-69FA8721DE91}"/>
          </ac:spMkLst>
        </pc:spChg>
        <pc:spChg chg="add">
          <ac:chgData name="Venla Riikonen" userId="S::venla.riikonen@oppilas.lieksa.fi::7d2a1b43-1474-4168-86ac-749345e37af2" providerId="AD" clId="Web-{2FAB111D-5434-652D-9DEE-DA3A91DB429C}" dt="2025-09-11T06:38:35.434" v="169"/>
          <ac:spMkLst>
            <pc:docMk/>
            <pc:sldMk cId="1375112119" sldId="260"/>
            <ac:spMk id="9" creationId="{7A976E23-29EC-4E20-9EF6-B7CC4A8210C3}"/>
          </ac:spMkLst>
        </pc:spChg>
        <pc:spChg chg="add">
          <ac:chgData name="Venla Riikonen" userId="S::venla.riikonen@oppilas.lieksa.fi::7d2a1b43-1474-4168-86ac-749345e37af2" providerId="AD" clId="Web-{2FAB111D-5434-652D-9DEE-DA3A91DB429C}" dt="2025-09-11T06:38:35.434" v="169"/>
          <ac:spMkLst>
            <pc:docMk/>
            <pc:sldMk cId="1375112119" sldId="260"/>
            <ac:spMk id="11" creationId="{DF5FCEC6-E657-46F1-925F-13ED192124CE}"/>
          </ac:spMkLst>
        </pc:spChg>
        <pc:spChg chg="add">
          <ac:chgData name="Venla Riikonen" userId="S::venla.riikonen@oppilas.lieksa.fi::7d2a1b43-1474-4168-86ac-749345e37af2" providerId="AD" clId="Web-{2FAB111D-5434-652D-9DEE-DA3A91DB429C}" dt="2025-09-11T06:38:35.434" v="169"/>
          <ac:spMkLst>
            <pc:docMk/>
            <pc:sldMk cId="1375112119" sldId="260"/>
            <ac:spMk id="21" creationId="{FF0BDB76-BCEC-498E-BA26-C763CD9FA3E7}"/>
          </ac:spMkLst>
        </pc:spChg>
        <pc:spChg chg="add">
          <ac:chgData name="Venla Riikonen" userId="S::venla.riikonen@oppilas.lieksa.fi::7d2a1b43-1474-4168-86ac-749345e37af2" providerId="AD" clId="Web-{2FAB111D-5434-652D-9DEE-DA3A91DB429C}" dt="2025-09-11T06:38:35.434" v="169"/>
          <ac:spMkLst>
            <pc:docMk/>
            <pc:sldMk cId="1375112119" sldId="260"/>
            <ac:spMk id="29" creationId="{1452CEF2-C9EC-4C15-99E4-C781AB08AB91}"/>
          </ac:spMkLst>
        </pc:spChg>
        <pc:grpChg chg="add">
          <ac:chgData name="Venla Riikonen" userId="S::venla.riikonen@oppilas.lieksa.fi::7d2a1b43-1474-4168-86ac-749345e37af2" providerId="AD" clId="Web-{2FAB111D-5434-652D-9DEE-DA3A91DB429C}" dt="2025-09-11T06:38:35.434" v="169"/>
          <ac:grpSpMkLst>
            <pc:docMk/>
            <pc:sldMk cId="1375112119" sldId="260"/>
            <ac:grpSpMk id="13" creationId="{E5BA8FCE-96F8-40B3-804C-10C27C02F41C}"/>
          </ac:grpSpMkLst>
        </pc:grpChg>
        <pc:grpChg chg="add">
          <ac:chgData name="Venla Riikonen" userId="S::venla.riikonen@oppilas.lieksa.fi::7d2a1b43-1474-4168-86ac-749345e37af2" providerId="AD" clId="Web-{2FAB111D-5434-652D-9DEE-DA3A91DB429C}" dt="2025-09-11T06:38:35.434" v="169"/>
          <ac:grpSpMkLst>
            <pc:docMk/>
            <pc:sldMk cId="1375112119" sldId="260"/>
            <ac:grpSpMk id="31" creationId="{600459E6-26A3-4EAC-A34C-D0792D88CC26}"/>
          </ac:grpSpMkLst>
        </pc:grpChg>
        <pc:grpChg chg="add">
          <ac:chgData name="Venla Riikonen" userId="S::venla.riikonen@oppilas.lieksa.fi::7d2a1b43-1474-4168-86ac-749345e37af2" providerId="AD" clId="Web-{2FAB111D-5434-652D-9DEE-DA3A91DB429C}" dt="2025-09-11T06:38:35.434" v="169"/>
          <ac:grpSpMkLst>
            <pc:docMk/>
            <pc:sldMk cId="1375112119" sldId="260"/>
            <ac:grpSpMk id="37" creationId="{94F13521-5DF8-4DF5-A0B9-A718234B3AE9}"/>
          </ac:grpSpMkLst>
        </pc:grpChg>
        <pc:picChg chg="add mod">
          <ac:chgData name="Venla Riikonen" userId="S::venla.riikonen@oppilas.lieksa.fi::7d2a1b43-1474-4168-86ac-749345e37af2" providerId="AD" clId="Web-{2FAB111D-5434-652D-9DEE-DA3A91DB429C}" dt="2025-09-11T06:38:35.434" v="169"/>
          <ac:picMkLst>
            <pc:docMk/>
            <pc:sldMk cId="1375112119" sldId="260"/>
            <ac:picMk id="4" creationId="{6A7F17F3-B861-327F-94F4-25489F0DB700}"/>
          </ac:picMkLst>
        </pc:picChg>
      </pc:sldChg>
    </pc:docChg>
  </pc:docChgLst>
  <pc:docChgLst>
    <pc:chgData name="Venla Riikonen" userId="S::venla.riikonen@oppilas.lieksa.fi::7d2a1b43-1474-4168-86ac-749345e37af2" providerId="AD" clId="Web-{4633F2B7-D58F-947A-E0C8-52B8CBC0EFC0}"/>
    <pc:docChg chg="modSld">
      <pc:chgData name="Venla Riikonen" userId="S::venla.riikonen@oppilas.lieksa.fi::7d2a1b43-1474-4168-86ac-749345e37af2" providerId="AD" clId="Web-{4633F2B7-D58F-947A-E0C8-52B8CBC0EFC0}" dt="2025-09-04T06:36:32.393" v="66" actId="20577"/>
      <pc:docMkLst>
        <pc:docMk/>
      </pc:docMkLst>
      <pc:sldChg chg="modSp">
        <pc:chgData name="Venla Riikonen" userId="S::venla.riikonen@oppilas.lieksa.fi::7d2a1b43-1474-4168-86ac-749345e37af2" providerId="AD" clId="Web-{4633F2B7-D58F-947A-E0C8-52B8CBC0EFC0}" dt="2025-09-04T06:36:32.393" v="66" actId="20577"/>
        <pc:sldMkLst>
          <pc:docMk/>
          <pc:sldMk cId="1300251743" sldId="259"/>
        </pc:sldMkLst>
        <pc:spChg chg="mod">
          <ac:chgData name="Venla Riikonen" userId="S::venla.riikonen@oppilas.lieksa.fi::7d2a1b43-1474-4168-86ac-749345e37af2" providerId="AD" clId="Web-{4633F2B7-D58F-947A-E0C8-52B8CBC0EFC0}" dt="2025-09-04T06:31:43.012" v="32" actId="20577"/>
          <ac:spMkLst>
            <pc:docMk/>
            <pc:sldMk cId="1300251743" sldId="259"/>
            <ac:spMk id="2" creationId="{CE09F109-B317-9B75-9C98-C15FE3783CF7}"/>
          </ac:spMkLst>
        </pc:spChg>
        <pc:spChg chg="mod">
          <ac:chgData name="Venla Riikonen" userId="S::venla.riikonen@oppilas.lieksa.fi::7d2a1b43-1474-4168-86ac-749345e37af2" providerId="AD" clId="Web-{4633F2B7-D58F-947A-E0C8-52B8CBC0EFC0}" dt="2025-09-04T06:36:32.393" v="66" actId="20577"/>
          <ac:spMkLst>
            <pc:docMk/>
            <pc:sldMk cId="1300251743" sldId="259"/>
            <ac:spMk id="23" creationId="{5E563A0F-330F-67B4-6E96-D251E0B30A5A}"/>
          </ac:spMkLst>
        </pc:spChg>
      </pc:sldChg>
    </pc:docChg>
  </pc:docChgLst>
  <pc:docChgLst>
    <pc:chgData name="Venla Riikonen" userId="S::venla.riikonen@oppilas.lieksa.fi::7d2a1b43-1474-4168-86ac-749345e37af2" providerId="AD" clId="Web-{022A750C-9423-CB74-2B91-7724747DECA8}"/>
    <pc:docChg chg="addSld modSld">
      <pc:chgData name="Venla Riikonen" userId="S::venla.riikonen@oppilas.lieksa.fi::7d2a1b43-1474-4168-86ac-749345e37af2" providerId="AD" clId="Web-{022A750C-9423-CB74-2B91-7724747DECA8}" dt="2025-10-02T06:31:47.988" v="102" actId="20577"/>
      <pc:docMkLst>
        <pc:docMk/>
      </pc:docMkLst>
      <pc:sldChg chg="modSp">
        <pc:chgData name="Venla Riikonen" userId="S::venla.riikonen@oppilas.lieksa.fi::7d2a1b43-1474-4168-86ac-749345e37af2" providerId="AD" clId="Web-{022A750C-9423-CB74-2B91-7724747DECA8}" dt="2025-10-02T06:31:47.988" v="102" actId="20577"/>
        <pc:sldMkLst>
          <pc:docMk/>
          <pc:sldMk cId="1375112119" sldId="260"/>
        </pc:sldMkLst>
        <pc:spChg chg="mod">
          <ac:chgData name="Venla Riikonen" userId="S::venla.riikonen@oppilas.lieksa.fi::7d2a1b43-1474-4168-86ac-749345e37af2" providerId="AD" clId="Web-{022A750C-9423-CB74-2B91-7724747DECA8}" dt="2025-10-02T06:31:47.988" v="102" actId="20577"/>
          <ac:spMkLst>
            <pc:docMk/>
            <pc:sldMk cId="1375112119" sldId="260"/>
            <ac:spMk id="2" creationId="{40A4249D-1B8B-8C42-FF80-8742DCE28169}"/>
          </ac:spMkLst>
        </pc:spChg>
      </pc:sldChg>
      <pc:sldChg chg="addSp delSp modSp new mod setBg setClrOvrMap">
        <pc:chgData name="Venla Riikonen" userId="S::venla.riikonen@oppilas.lieksa.fi::7d2a1b43-1474-4168-86ac-749345e37af2" providerId="AD" clId="Web-{022A750C-9423-CB74-2B91-7724747DECA8}" dt="2025-10-02T06:30:01.355" v="99" actId="20577"/>
        <pc:sldMkLst>
          <pc:docMk/>
          <pc:sldMk cId="635987579" sldId="261"/>
        </pc:sldMkLst>
        <pc:spChg chg="add del">
          <ac:chgData name="Venla Riikonen" userId="S::venla.riikonen@oppilas.lieksa.fi::7d2a1b43-1474-4168-86ac-749345e37af2" providerId="AD" clId="Web-{022A750C-9423-CB74-2B91-7724747DECA8}" dt="2025-10-02T06:25:09.501" v="12"/>
          <ac:spMkLst>
            <pc:docMk/>
            <pc:sldMk cId="635987579" sldId="261"/>
            <ac:spMk id="2" creationId="{E4CCC0B1-5810-0AA3-8157-9C6E906DE9AD}"/>
          </ac:spMkLst>
        </pc:spChg>
        <pc:spChg chg="del">
          <ac:chgData name="Venla Riikonen" userId="S::venla.riikonen@oppilas.lieksa.fi::7d2a1b43-1474-4168-86ac-749345e37af2" providerId="AD" clId="Web-{022A750C-9423-CB74-2B91-7724747DECA8}" dt="2025-10-02T06:24:26.829" v="1"/>
          <ac:spMkLst>
            <pc:docMk/>
            <pc:sldMk cId="635987579" sldId="261"/>
            <ac:spMk id="3" creationId="{734FE224-F7EC-A2AE-1126-BCA604C9FBF7}"/>
          </ac:spMkLst>
        </pc:spChg>
        <pc:spChg chg="add del">
          <ac:chgData name="Venla Riikonen" userId="S::venla.riikonen@oppilas.lieksa.fi::7d2a1b43-1474-4168-86ac-749345e37af2" providerId="AD" clId="Web-{022A750C-9423-CB74-2B91-7724747DECA8}" dt="2025-10-02T06:24:48.439" v="7"/>
          <ac:spMkLst>
            <pc:docMk/>
            <pc:sldMk cId="635987579" sldId="261"/>
            <ac:spMk id="8" creationId="{F1D764BC-A577-C321-D4D4-BBF545EE7684}"/>
          </ac:spMkLst>
        </pc:spChg>
        <pc:spChg chg="add del">
          <ac:chgData name="Venla Riikonen" userId="S::venla.riikonen@oppilas.lieksa.fi::7d2a1b43-1474-4168-86ac-749345e37af2" providerId="AD" clId="Web-{022A750C-9423-CB74-2B91-7724747DECA8}" dt="2025-10-02T06:24:43.673" v="5"/>
          <ac:spMkLst>
            <pc:docMk/>
            <pc:sldMk cId="635987579" sldId="261"/>
            <ac:spMk id="9" creationId="{42A4FC2C-047E-45A5-965D-8E1E3BF09BC6}"/>
          </ac:spMkLst>
        </pc:spChg>
        <pc:spChg chg="add del">
          <ac:chgData name="Venla Riikonen" userId="S::venla.riikonen@oppilas.lieksa.fi::7d2a1b43-1474-4168-86ac-749345e37af2" providerId="AD" clId="Web-{022A750C-9423-CB74-2B91-7724747DECA8}" dt="2025-10-02T06:24:48.439" v="7"/>
          <ac:spMkLst>
            <pc:docMk/>
            <pc:sldMk cId="635987579" sldId="261"/>
            <ac:spMk id="11" creationId="{F13C74B1-5B17-4795-BED0-7140497B445A}"/>
          </ac:spMkLst>
        </pc:spChg>
        <pc:spChg chg="add del">
          <ac:chgData name="Venla Riikonen" userId="S::venla.riikonen@oppilas.lieksa.fi::7d2a1b43-1474-4168-86ac-749345e37af2" providerId="AD" clId="Web-{022A750C-9423-CB74-2B91-7724747DECA8}" dt="2025-10-02T06:24:48.439" v="7"/>
          <ac:spMkLst>
            <pc:docMk/>
            <pc:sldMk cId="635987579" sldId="261"/>
            <ac:spMk id="12" creationId="{E4CCC0B1-5810-0AA3-8157-9C6E906DE9AD}"/>
          </ac:spMkLst>
        </pc:spChg>
        <pc:spChg chg="add del">
          <ac:chgData name="Venla Riikonen" userId="S::venla.riikonen@oppilas.lieksa.fi::7d2a1b43-1474-4168-86ac-749345e37af2" providerId="AD" clId="Web-{022A750C-9423-CB74-2B91-7724747DECA8}" dt="2025-10-02T06:24:48.439" v="7"/>
          <ac:spMkLst>
            <pc:docMk/>
            <pc:sldMk cId="635987579" sldId="261"/>
            <ac:spMk id="13" creationId="{D4974D33-8DC5-464E-8C6D-BE58F0669C17}"/>
          </ac:spMkLst>
        </pc:spChg>
        <pc:spChg chg="add del">
          <ac:chgData name="Venla Riikonen" userId="S::venla.riikonen@oppilas.lieksa.fi::7d2a1b43-1474-4168-86ac-749345e37af2" providerId="AD" clId="Web-{022A750C-9423-CB74-2B91-7724747DECA8}" dt="2025-10-02T06:24:52.392" v="9"/>
          <ac:spMkLst>
            <pc:docMk/>
            <pc:sldMk cId="635987579" sldId="261"/>
            <ac:spMk id="15" creationId="{E4CCC0B1-5810-0AA3-8157-9C6E906DE9AD}"/>
          </ac:spMkLst>
        </pc:spChg>
        <pc:spChg chg="add del">
          <ac:chgData name="Venla Riikonen" userId="S::venla.riikonen@oppilas.lieksa.fi::7d2a1b43-1474-4168-86ac-749345e37af2" providerId="AD" clId="Web-{022A750C-9423-CB74-2B91-7724747DECA8}" dt="2025-10-02T06:24:52.392" v="9"/>
          <ac:spMkLst>
            <pc:docMk/>
            <pc:sldMk cId="635987579" sldId="261"/>
            <ac:spMk id="17" creationId="{9E26E0FD-7850-2C07-9EA0-4D79689F1774}"/>
          </ac:spMkLst>
        </pc:spChg>
        <pc:spChg chg="add">
          <ac:chgData name="Venla Riikonen" userId="S::venla.riikonen@oppilas.lieksa.fi::7d2a1b43-1474-4168-86ac-749345e37af2" providerId="AD" clId="Web-{022A750C-9423-CB74-2B91-7724747DECA8}" dt="2025-10-02T06:25:09.501" v="12"/>
          <ac:spMkLst>
            <pc:docMk/>
            <pc:sldMk cId="635987579" sldId="261"/>
            <ac:spMk id="24" creationId="{9228552E-C8B1-4A80-8448-0787CE0FC704}"/>
          </ac:spMkLst>
        </pc:spChg>
        <pc:spChg chg="add mod">
          <ac:chgData name="Venla Riikonen" userId="S::venla.riikonen@oppilas.lieksa.fi::7d2a1b43-1474-4168-86ac-749345e37af2" providerId="AD" clId="Web-{022A750C-9423-CB74-2B91-7724747DECA8}" dt="2025-10-02T06:28:12.285" v="43" actId="20577"/>
          <ac:spMkLst>
            <pc:docMk/>
            <pc:sldMk cId="635987579" sldId="261"/>
            <ac:spMk id="25" creationId="{E4CCC0B1-5810-0AA3-8157-9C6E906DE9AD}"/>
          </ac:spMkLst>
        </pc:spChg>
        <pc:spChg chg="add mod">
          <ac:chgData name="Venla Riikonen" userId="S::venla.riikonen@oppilas.lieksa.fi::7d2a1b43-1474-4168-86ac-749345e37af2" providerId="AD" clId="Web-{022A750C-9423-CB74-2B91-7724747DECA8}" dt="2025-10-02T06:30:01.355" v="99" actId="20577"/>
          <ac:spMkLst>
            <pc:docMk/>
            <pc:sldMk cId="635987579" sldId="261"/>
            <ac:spMk id="26" creationId="{671E10B5-0EF2-C999-531E-4538F9E994A1}"/>
          </ac:spMkLst>
        </pc:spChg>
        <pc:grpChg chg="add del">
          <ac:chgData name="Venla Riikonen" userId="S::venla.riikonen@oppilas.lieksa.fi::7d2a1b43-1474-4168-86ac-749345e37af2" providerId="AD" clId="Web-{022A750C-9423-CB74-2B91-7724747DECA8}" dt="2025-10-02T06:25:09.408" v="11"/>
          <ac:grpSpMkLst>
            <pc:docMk/>
            <pc:sldMk cId="635987579" sldId="261"/>
            <ac:grpSpMk id="19" creationId="{723C66ED-DBBF-12CA-7F5E-813E0E7D036A}"/>
          </ac:grpSpMkLst>
        </pc:grpChg>
        <pc:picChg chg="add mod ord">
          <ac:chgData name="Venla Riikonen" userId="S::venla.riikonen@oppilas.lieksa.fi::7d2a1b43-1474-4168-86ac-749345e37af2" providerId="AD" clId="Web-{022A750C-9423-CB74-2B91-7724747DECA8}" dt="2025-10-02T06:25:09.501" v="12"/>
          <ac:picMkLst>
            <pc:docMk/>
            <pc:sldMk cId="635987579" sldId="261"/>
            <ac:picMk id="4" creationId="{820AFEF2-4EBB-CFB5-7F42-87EF1D519359}"/>
          </ac:picMkLst>
        </pc:picChg>
        <pc:cxnChg chg="add del">
          <ac:chgData name="Venla Riikonen" userId="S::venla.riikonen@oppilas.lieksa.fi::7d2a1b43-1474-4168-86ac-749345e37af2" providerId="AD" clId="Web-{022A750C-9423-CB74-2B91-7724747DECA8}" dt="2025-10-02T06:24:52.392" v="9"/>
          <ac:cxnSpMkLst>
            <pc:docMk/>
            <pc:sldMk cId="635987579" sldId="261"/>
            <ac:cxnSpMk id="16" creationId="{249EDD1B-F94D-B4E6-ACAA-566B9A26FDE3}"/>
          </ac:cxnSpMkLst>
        </pc:cxnChg>
      </pc:sldChg>
    </pc:docChg>
  </pc:docChgLst>
  <pc:docChgLst>
    <pc:chgData name="Venla Riikonen" userId="S::venla.riikonen@oppilas.lieksa.fi::7d2a1b43-1474-4168-86ac-749345e37af2" providerId="AD" clId="Web-{FAC99785-4A23-2015-441F-5DCAE33EBA78}"/>
    <pc:docChg chg="modSld">
      <pc:chgData name="Venla Riikonen" userId="S::venla.riikonen@oppilas.lieksa.fi::7d2a1b43-1474-4168-86ac-749345e37af2" providerId="AD" clId="Web-{FAC99785-4A23-2015-441F-5DCAE33EBA78}" dt="2025-09-18T06:37:48.534" v="151" actId="20577"/>
      <pc:docMkLst>
        <pc:docMk/>
      </pc:docMkLst>
      <pc:sldChg chg="modSp">
        <pc:chgData name="Venla Riikonen" userId="S::venla.riikonen@oppilas.lieksa.fi::7d2a1b43-1474-4168-86ac-749345e37af2" providerId="AD" clId="Web-{FAC99785-4A23-2015-441F-5DCAE33EBA78}" dt="2025-09-18T06:37:48.534" v="151" actId="20577"/>
        <pc:sldMkLst>
          <pc:docMk/>
          <pc:sldMk cId="1375112119" sldId="260"/>
        </pc:sldMkLst>
        <pc:spChg chg="mod">
          <ac:chgData name="Venla Riikonen" userId="S::venla.riikonen@oppilas.lieksa.fi::7d2a1b43-1474-4168-86ac-749345e37af2" providerId="AD" clId="Web-{FAC99785-4A23-2015-441F-5DCAE33EBA78}" dt="2025-09-18T06:37:48.534" v="151" actId="20577"/>
          <ac:spMkLst>
            <pc:docMk/>
            <pc:sldMk cId="1375112119" sldId="260"/>
            <ac:spMk id="3" creationId="{C8CC07F2-DD55-03F8-8A6C-69FA8721DE9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1122363"/>
            <a:ext cx="9144000" cy="2387600"/>
          </a:xfrm>
        </p:spPr>
        <p:txBody>
          <a:bodyPr anchor="b"/>
          <a:lstStyle>
            <a:lvl1pPr algn="ctr">
              <a:defRPr sz="6000"/>
            </a:lvl1pPr>
          </a:lstStyle>
          <a:p>
            <a:r>
              <a:rPr lang="fi-FI"/>
              <a:t>Muokkaa perustyyl. napsautt.</a:t>
            </a:r>
          </a:p>
        </p:txBody>
      </p:sp>
      <p:sp>
        <p:nvSpPr>
          <p:cNvPr id="3" name="Alaotsikk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1.10.2025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822443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1.10.2025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91875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831850" y="1709738"/>
            <a:ext cx="10515600" cy="2852737"/>
          </a:xfrm>
        </p:spPr>
        <p:txBody>
          <a:bodyPr anchor="b"/>
          <a:lstStyle>
            <a:lvl1pPr>
              <a:defRPr sz="6000"/>
            </a:lvl1pPr>
          </a:lstStyle>
          <a:p>
            <a:r>
              <a:rPr lang="fi-FI"/>
              <a:t>Muokkaa perustyyl. napsautt.</a:t>
            </a:r>
          </a:p>
        </p:txBody>
      </p:sp>
      <p:sp>
        <p:nvSpPr>
          <p:cNvPr id="3" name="Tekstin paikkamerkki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1.10.2025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625772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1.10.2025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368371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839788" y="365125"/>
            <a:ext cx="10515600" cy="1325563"/>
          </a:xfrm>
        </p:spPr>
        <p:txBody>
          <a:bodyPr/>
          <a:lstStyle/>
          <a:p>
            <a:r>
              <a:rPr lang="fi-FI"/>
              <a:t>Muokkaa perustyyl. napsautt.</a:t>
            </a:r>
          </a:p>
        </p:txBody>
      </p:sp>
      <p:sp>
        <p:nvSpPr>
          <p:cNvPr id="3" name="Tekstin paikkamerkki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fld id="{A02ABAE3-D89C-4001-9AEC-5083F82B749C}" type="datetimeFigureOut">
              <a:rPr lang="fi-FI" smtClean="0"/>
              <a:t>1.10.2025</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4234365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äivämäärän paikkamerkki 2"/>
          <p:cNvSpPr>
            <a:spLocks noGrp="1"/>
          </p:cNvSpPr>
          <p:nvPr>
            <p:ph type="dt" sz="half" idx="10"/>
          </p:nvPr>
        </p:nvSpPr>
        <p:spPr/>
        <p:txBody>
          <a:bodyPr/>
          <a:lstStyle/>
          <a:p>
            <a:fld id="{A02ABAE3-D89C-4001-9AEC-5083F82B749C}" type="datetimeFigureOut">
              <a:rPr lang="fi-FI" smtClean="0"/>
              <a:t>1.10.2025</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23876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A02ABAE3-D89C-4001-9AEC-5083F82B749C}" type="datetimeFigureOut">
              <a:rPr lang="fi-FI" smtClean="0"/>
              <a:t>1.10.2025</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583615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Sisällön paikkamerkk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1.10.2025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827074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Kuvan paikkamerkki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1.10.2025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139981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1.10.2025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012034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8724900" y="365125"/>
            <a:ext cx="2628900" cy="5811838"/>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1.10.2025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406455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perustyyl. napsautt.</a:t>
            </a:r>
          </a:p>
        </p:txBody>
      </p:sp>
      <p:sp>
        <p:nvSpPr>
          <p:cNvPr id="3" name="Tekstin paikkamerkki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02ABAE3-D89C-4001-9AEC-5083F82B749C}" type="datetimeFigureOut">
              <a:rPr lang="fi-FI" smtClean="0"/>
              <a:t>1.10.2025</a:t>
            </a:fld>
            <a:endParaRPr lang="fi-FI"/>
          </a:p>
        </p:txBody>
      </p:sp>
      <p:sp>
        <p:nvSpPr>
          <p:cNvPr id="5" name="Alatunnisteen paikkamerk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Dian numeron paikkamerkki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4AEF5D-7FAC-4949-84D2-DA5A9BB3D225}" type="slidenum">
              <a:rPr lang="fi-FI" smtClean="0"/>
              <a:t>‹#›</a:t>
            </a:fld>
            <a:endParaRPr lang="fi-FI"/>
          </a:p>
        </p:txBody>
      </p:sp>
    </p:spTree>
    <p:extLst>
      <p:ext uri="{BB962C8B-B14F-4D97-AF65-F5344CB8AC3E}">
        <p14:creationId xmlns:p14="http://schemas.microsoft.com/office/powerpoint/2010/main" val="1034520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Kuva 3" descr="Sotarikostutkija Helena Ranta kaivaa totuuden esiin, vaikka joukkohaudasta:  &quot;Eloon jääneillä on oikeus tietää, mitä heidän kadonneille rakkailleen on  tapahtunut&quot; - Maailman Kuvalehti">
            <a:extLst>
              <a:ext uri="{FF2B5EF4-FFF2-40B4-BE49-F238E27FC236}">
                <a16:creationId xmlns:a16="http://schemas.microsoft.com/office/drawing/2014/main" id="{FB605194-BD80-CCFB-1C99-7731EDD813BA}"/>
              </a:ext>
            </a:extLst>
          </p:cNvPr>
          <p:cNvPicPr>
            <a:picLocks noChangeAspect="1"/>
          </p:cNvPicPr>
          <p:nvPr/>
        </p:nvPicPr>
        <p:blipFill>
          <a:blip r:embed="rId2">
            <a:alphaModFix amt="50000"/>
          </a:blip>
          <a:srcRect/>
          <a:stretch>
            <a:fillRect/>
          </a:stretch>
        </p:blipFill>
        <p:spPr>
          <a:xfrm>
            <a:off x="20" y="1"/>
            <a:ext cx="12191980" cy="6857999"/>
          </a:xfrm>
          <a:prstGeom prst="rect">
            <a:avLst/>
          </a:prstGeom>
        </p:spPr>
      </p:pic>
      <p:sp>
        <p:nvSpPr>
          <p:cNvPr id="2" name="Otsikko 1"/>
          <p:cNvSpPr>
            <a:spLocks noGrp="1"/>
          </p:cNvSpPr>
          <p:nvPr>
            <p:ph type="ctrTitle"/>
          </p:nvPr>
        </p:nvSpPr>
        <p:spPr>
          <a:xfrm>
            <a:off x="1524000" y="1122362"/>
            <a:ext cx="9144000" cy="2900518"/>
          </a:xfrm>
        </p:spPr>
        <p:txBody>
          <a:bodyPr>
            <a:normAutofit/>
          </a:bodyPr>
          <a:lstStyle/>
          <a:p>
            <a:r>
              <a:rPr lang="fi-FI" i="1">
                <a:solidFill>
                  <a:srgbClr val="FFFFFF"/>
                </a:solidFill>
                <a:latin typeface="Brush Script MT"/>
              </a:rPr>
              <a:t>Helena Ranta</a:t>
            </a:r>
          </a:p>
        </p:txBody>
      </p:sp>
      <p:sp>
        <p:nvSpPr>
          <p:cNvPr id="3" name="Alaotsikko 2"/>
          <p:cNvSpPr>
            <a:spLocks noGrp="1"/>
          </p:cNvSpPr>
          <p:nvPr>
            <p:ph type="subTitle" idx="1"/>
          </p:nvPr>
        </p:nvSpPr>
        <p:spPr>
          <a:xfrm>
            <a:off x="1524000" y="4159404"/>
            <a:ext cx="9144000" cy="1098395"/>
          </a:xfrm>
        </p:spPr>
        <p:txBody>
          <a:bodyPr vert="horz" lIns="91440" tIns="45720" rIns="91440" bIns="45720" rtlCol="0">
            <a:normAutofit/>
          </a:bodyPr>
          <a:lstStyle/>
          <a:p>
            <a:r>
              <a:rPr lang="fi-FI">
                <a:solidFill>
                  <a:srgbClr val="FFFFFF"/>
                </a:solidFill>
                <a:latin typeface="Cambria"/>
                <a:ea typeface="+mn-lt"/>
                <a:cs typeface="+mn-lt"/>
              </a:rPr>
              <a:t>A medical forensic expert who has investigated human rights crimes and helped victims.</a:t>
            </a:r>
            <a:endParaRPr lang="fi-FI">
              <a:solidFill>
                <a:srgbClr val="FFFFFF"/>
              </a:solidFill>
              <a:latin typeface="Cambria"/>
              <a:ea typeface="Cambria"/>
            </a:endParaRPr>
          </a:p>
        </p:txBody>
      </p:sp>
    </p:spTree>
    <p:extLst>
      <p:ext uri="{BB962C8B-B14F-4D97-AF65-F5344CB8AC3E}">
        <p14:creationId xmlns:p14="http://schemas.microsoft.com/office/powerpoint/2010/main" val="78238567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6BA7789F-0A17-38C5-E6B8-205C8210C09E}"/>
              </a:ext>
            </a:extLst>
          </p:cNvPr>
          <p:cNvSpPr>
            <a:spLocks noGrp="1"/>
          </p:cNvSpPr>
          <p:nvPr>
            <p:ph type="title"/>
          </p:nvPr>
        </p:nvSpPr>
        <p:spPr>
          <a:xfrm>
            <a:off x="6981825" y="1641752"/>
            <a:ext cx="4391024" cy="1323439"/>
          </a:xfrm>
        </p:spPr>
        <p:txBody>
          <a:bodyPr anchor="t">
            <a:normAutofit fontScale="90000"/>
          </a:bodyPr>
          <a:lstStyle/>
          <a:p>
            <a:r>
              <a:rPr lang="fi-FI" sz="4000" dirty="0" err="1">
                <a:solidFill>
                  <a:schemeClr val="bg1"/>
                </a:solidFill>
                <a:latin typeface="Brush Script MT"/>
              </a:rPr>
              <a:t>When</a:t>
            </a:r>
            <a:r>
              <a:rPr lang="fi-FI" sz="4000" dirty="0">
                <a:solidFill>
                  <a:schemeClr val="bg1"/>
                </a:solidFill>
                <a:latin typeface="Brush Script MT"/>
              </a:rPr>
              <a:t> Helena Ranta </a:t>
            </a:r>
            <a:r>
              <a:rPr lang="fi-FI" sz="4000" dirty="0" err="1">
                <a:solidFill>
                  <a:schemeClr val="bg1"/>
                </a:solidFill>
                <a:latin typeface="Brush Script MT"/>
              </a:rPr>
              <a:t>started</a:t>
            </a:r>
            <a:r>
              <a:rPr lang="fi-FI" sz="4000" dirty="0">
                <a:solidFill>
                  <a:schemeClr val="bg1"/>
                </a:solidFill>
                <a:latin typeface="Brush Script MT"/>
              </a:rPr>
              <a:t> </a:t>
            </a:r>
            <a:r>
              <a:rPr lang="fi-FI" sz="4000" dirty="0" err="1">
                <a:solidFill>
                  <a:schemeClr val="bg1"/>
                </a:solidFill>
                <a:latin typeface="Brush Script MT"/>
              </a:rPr>
              <a:t>her</a:t>
            </a:r>
            <a:r>
              <a:rPr lang="fi-FI" sz="4000" dirty="0">
                <a:solidFill>
                  <a:schemeClr val="bg1"/>
                </a:solidFill>
                <a:latin typeface="Brush Script MT"/>
              </a:rPr>
              <a:t> </a:t>
            </a:r>
            <a:r>
              <a:rPr lang="fi-FI" sz="3600" dirty="0" err="1">
                <a:solidFill>
                  <a:schemeClr val="bg1"/>
                </a:solidFill>
                <a:latin typeface="Brush Script MT"/>
              </a:rPr>
              <a:t>journey</a:t>
            </a:r>
            <a:r>
              <a:rPr lang="fi-FI" sz="3600" dirty="0">
                <a:solidFill>
                  <a:schemeClr val="bg1"/>
                </a:solidFill>
                <a:latin typeface="Brush Script MT"/>
              </a:rPr>
              <a:t> </a:t>
            </a:r>
            <a:r>
              <a:rPr lang="fi-FI" sz="4000" dirty="0">
                <a:solidFill>
                  <a:schemeClr val="bg1"/>
                </a:solidFill>
                <a:latin typeface="Brush Script MT"/>
              </a:rPr>
              <a:t>as an </a:t>
            </a:r>
            <a:r>
              <a:rPr lang="fi-FI" sz="4000" dirty="0" err="1">
                <a:solidFill>
                  <a:schemeClr val="bg1"/>
                </a:solidFill>
                <a:latin typeface="Brush Script MT"/>
              </a:rPr>
              <a:t>human</a:t>
            </a:r>
            <a:r>
              <a:rPr lang="fi-FI" sz="4000" dirty="0">
                <a:solidFill>
                  <a:schemeClr val="bg1"/>
                </a:solidFill>
                <a:latin typeface="Brush Script MT"/>
              </a:rPr>
              <a:t> </a:t>
            </a:r>
            <a:r>
              <a:rPr lang="fi-FI" sz="4000" dirty="0" err="1">
                <a:solidFill>
                  <a:schemeClr val="bg1"/>
                </a:solidFill>
                <a:latin typeface="Brush Script MT"/>
              </a:rPr>
              <a:t>rights</a:t>
            </a:r>
            <a:r>
              <a:rPr lang="fi-FI" sz="4000" dirty="0">
                <a:solidFill>
                  <a:schemeClr val="bg1"/>
                </a:solidFill>
                <a:latin typeface="Brush Script MT"/>
              </a:rPr>
              <a:t> </a:t>
            </a:r>
            <a:r>
              <a:rPr lang="fi-FI" sz="4000" dirty="0" err="1">
                <a:solidFill>
                  <a:schemeClr val="bg1"/>
                </a:solidFill>
                <a:latin typeface="Brush Script MT"/>
              </a:rPr>
              <a:t>defender</a:t>
            </a:r>
            <a:r>
              <a:rPr lang="fi-FI" sz="4000" dirty="0">
                <a:solidFill>
                  <a:schemeClr val="bg1"/>
                </a:solidFill>
                <a:latin typeface="Brush Script MT"/>
              </a:rPr>
              <a:t> and </a:t>
            </a:r>
            <a:r>
              <a:rPr lang="fi-FI" sz="4000" dirty="0" err="1">
                <a:solidFill>
                  <a:schemeClr val="bg1"/>
                </a:solidFill>
                <a:latin typeface="Brush Script MT"/>
              </a:rPr>
              <a:t>her</a:t>
            </a:r>
            <a:r>
              <a:rPr lang="fi-FI" sz="4000" dirty="0">
                <a:solidFill>
                  <a:schemeClr val="bg1"/>
                </a:solidFill>
                <a:latin typeface="Brush Script MT"/>
              </a:rPr>
              <a:t> </a:t>
            </a:r>
            <a:r>
              <a:rPr lang="fi-FI" sz="4000" dirty="0" err="1">
                <a:solidFill>
                  <a:schemeClr val="bg1"/>
                </a:solidFill>
                <a:latin typeface="Brush Script MT"/>
              </a:rPr>
              <a:t>age</a:t>
            </a:r>
            <a:endParaRPr lang="fi-FI" sz="4000" dirty="0">
              <a:solidFill>
                <a:schemeClr val="bg1"/>
              </a:solidFill>
              <a:latin typeface="Brush Script MT"/>
            </a:endParaRPr>
          </a:p>
        </p:txBody>
      </p:sp>
      <p:pic>
        <p:nvPicPr>
          <p:cNvPr id="4" name="Sisällön paikkamerkki 3" descr="Kuva, joka sisältää kohteen vaate, henkilö, Ihmisen kasvot, sisä-&#10;&#10;Tekoälyllä luotu sisältö saattaa olla virheellistä.">
            <a:extLst>
              <a:ext uri="{FF2B5EF4-FFF2-40B4-BE49-F238E27FC236}">
                <a16:creationId xmlns:a16="http://schemas.microsoft.com/office/drawing/2014/main" id="{42B3F135-FEFB-7131-7185-0FB1C84C5624}"/>
              </a:ext>
            </a:extLst>
          </p:cNvPr>
          <p:cNvPicPr>
            <a:picLocks noChangeAspect="1"/>
          </p:cNvPicPr>
          <p:nvPr/>
        </p:nvPicPr>
        <p:blipFill>
          <a:blip r:embed="rId2"/>
          <a:srcRect l="15740"/>
          <a:stretch>
            <a:fillRect/>
          </a:stretch>
        </p:blipFill>
        <p:spPr>
          <a:xfrm>
            <a:off x="839918" y="1526046"/>
            <a:ext cx="5260975" cy="4676775"/>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effectLst>
            <a:outerShdw blurRad="381000" dist="152400" dir="5400000" algn="t" rotWithShape="0">
              <a:prstClr val="black">
                <a:alpha val="10000"/>
              </a:prstClr>
            </a:outerShdw>
          </a:effectLst>
        </p:spPr>
      </p:pic>
      <p:grpSp>
        <p:nvGrpSpPr>
          <p:cNvPr id="13" name="Group 12">
            <a:extLst>
              <a:ext uri="{FF2B5EF4-FFF2-40B4-BE49-F238E27FC236}">
                <a16:creationId xmlns:a16="http://schemas.microsoft.com/office/drawing/2014/main" id="{0EAC7AFE-68C0-41EB-A1C7-108E60D7C3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7088" y="4795537"/>
            <a:ext cx="5260975" cy="1410656"/>
            <a:chOff x="827088" y="4795537"/>
            <a:chExt cx="5260975" cy="1410656"/>
          </a:xfrm>
        </p:grpSpPr>
        <p:sp>
          <p:nvSpPr>
            <p:cNvPr id="14" name="Freeform: Shape 13">
              <a:extLst>
                <a:ext uri="{FF2B5EF4-FFF2-40B4-BE49-F238E27FC236}">
                  <a16:creationId xmlns:a16="http://schemas.microsoft.com/office/drawing/2014/main" id="{127393A7-D6DA-410B-8699-AA56B57BF7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8EC44C88-69E3-42EE-86E8-9B45F712B7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8" y="4795537"/>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8" name="Content Placeholder 7">
            <a:extLst>
              <a:ext uri="{FF2B5EF4-FFF2-40B4-BE49-F238E27FC236}">
                <a16:creationId xmlns:a16="http://schemas.microsoft.com/office/drawing/2014/main" id="{E0158BA6-AB91-C20C-2B17-8AE52A2E7158}"/>
              </a:ext>
            </a:extLst>
          </p:cNvPr>
          <p:cNvSpPr>
            <a:spLocks noGrp="1"/>
          </p:cNvSpPr>
          <p:nvPr>
            <p:ph idx="1"/>
          </p:nvPr>
        </p:nvSpPr>
        <p:spPr>
          <a:xfrm>
            <a:off x="6981826" y="3146400"/>
            <a:ext cx="4391024" cy="2682000"/>
          </a:xfrm>
        </p:spPr>
        <p:txBody>
          <a:bodyPr vert="horz" lIns="91440" tIns="45720" rIns="91440" bIns="45720" rtlCol="0" anchor="t">
            <a:normAutofit fontScale="92500"/>
          </a:bodyPr>
          <a:lstStyle/>
          <a:p>
            <a:r>
              <a:rPr lang="en-US" sz="2400" dirty="0">
                <a:solidFill>
                  <a:schemeClr val="bg1">
                    <a:alpha val="80000"/>
                  </a:schemeClr>
                </a:solidFill>
                <a:latin typeface="Cambria"/>
                <a:ea typeface="Calibri"/>
                <a:cs typeface="Calibri"/>
              </a:rPr>
              <a:t>Helena Ranta is currently 79 years old, she was born in 1946 on the 11th of </a:t>
            </a:r>
            <a:r>
              <a:rPr lang="en-US" sz="2400" err="1">
                <a:solidFill>
                  <a:schemeClr val="bg1">
                    <a:alpha val="80000"/>
                  </a:schemeClr>
                </a:solidFill>
                <a:latin typeface="Cambria"/>
                <a:ea typeface="Calibri"/>
                <a:cs typeface="Calibri"/>
              </a:rPr>
              <a:t>june</a:t>
            </a:r>
            <a:r>
              <a:rPr lang="en-US" sz="2400" dirty="0">
                <a:solidFill>
                  <a:schemeClr val="bg1">
                    <a:alpha val="80000"/>
                  </a:schemeClr>
                </a:solidFill>
                <a:latin typeface="Cambria"/>
                <a:ea typeface="Calibri"/>
                <a:cs typeface="Calibri"/>
              </a:rPr>
              <a:t>.</a:t>
            </a:r>
          </a:p>
          <a:p>
            <a:r>
              <a:rPr lang="en-US" sz="2400" dirty="0">
                <a:solidFill>
                  <a:schemeClr val="bg1">
                    <a:alpha val="80000"/>
                  </a:schemeClr>
                </a:solidFill>
                <a:latin typeface="Cambria"/>
                <a:ea typeface="Calibri"/>
                <a:cs typeface="Calibri"/>
              </a:rPr>
              <a:t>From the year 2001 she started working as a </a:t>
            </a:r>
            <a:r>
              <a:rPr lang="en" sz="2400" dirty="0">
                <a:solidFill>
                  <a:schemeClr val="bg1"/>
                </a:solidFill>
                <a:latin typeface="Cambria"/>
                <a:ea typeface="Calibri"/>
                <a:cs typeface="Calibri"/>
              </a:rPr>
              <a:t>forensic dentist in Helsinki's university and has worked with or been the leader of  forensic </a:t>
            </a:r>
            <a:r>
              <a:rPr lang="en" sz="2400" dirty="0" err="1">
                <a:solidFill>
                  <a:schemeClr val="bg1"/>
                </a:solidFill>
                <a:latin typeface="Cambria"/>
                <a:ea typeface="Calibri"/>
                <a:cs typeface="Calibri"/>
              </a:rPr>
              <a:t>medicen</a:t>
            </a:r>
            <a:r>
              <a:rPr lang="en" sz="2400" dirty="0">
                <a:solidFill>
                  <a:schemeClr val="bg1"/>
                </a:solidFill>
                <a:latin typeface="Cambria"/>
                <a:ea typeface="Calibri"/>
                <a:cs typeface="Calibri"/>
              </a:rPr>
              <a:t> groups</a:t>
            </a:r>
          </a:p>
        </p:txBody>
      </p:sp>
    </p:spTree>
    <p:extLst>
      <p:ext uri="{BB962C8B-B14F-4D97-AF65-F5344CB8AC3E}">
        <p14:creationId xmlns:p14="http://schemas.microsoft.com/office/powerpoint/2010/main" val="1621847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 name="Rectangle 8">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tsikko 1">
            <a:extLst>
              <a:ext uri="{FF2B5EF4-FFF2-40B4-BE49-F238E27FC236}">
                <a16:creationId xmlns:a16="http://schemas.microsoft.com/office/drawing/2014/main" id="{DC56B5B5-509B-204F-57E4-C6FD0130D67D}"/>
              </a:ext>
            </a:extLst>
          </p:cNvPr>
          <p:cNvSpPr>
            <a:spLocks noGrp="1"/>
          </p:cNvSpPr>
          <p:nvPr>
            <p:ph type="title"/>
          </p:nvPr>
        </p:nvSpPr>
        <p:spPr>
          <a:xfrm>
            <a:off x="6234865" y="568517"/>
            <a:ext cx="5248221" cy="1067209"/>
          </a:xfrm>
        </p:spPr>
        <p:txBody>
          <a:bodyPr>
            <a:normAutofit/>
          </a:bodyPr>
          <a:lstStyle/>
          <a:p>
            <a:r>
              <a:rPr lang="fi-FI">
                <a:solidFill>
                  <a:schemeClr val="bg1"/>
                </a:solidFill>
                <a:latin typeface="Fairwater Script"/>
              </a:rPr>
              <a:t>Helena's childhood</a:t>
            </a:r>
          </a:p>
        </p:txBody>
      </p:sp>
      <p:pic>
        <p:nvPicPr>
          <p:cNvPr id="4" name="Kuva 3" descr="Sotarikostutkija Helena Ranta kaivaa totuuden esiin, vaikka joukkohaudasta:  &quot;Eloon jääneillä on oikeus tietää, mitä heidän kadonneille rakkailleen on  tapahtunut&quot; - Maailman Kuvalehti">
            <a:extLst>
              <a:ext uri="{FF2B5EF4-FFF2-40B4-BE49-F238E27FC236}">
                <a16:creationId xmlns:a16="http://schemas.microsoft.com/office/drawing/2014/main" id="{63BA4019-3441-F62F-5AF8-DFAE84738E05}"/>
              </a:ext>
            </a:extLst>
          </p:cNvPr>
          <p:cNvPicPr>
            <a:picLocks noChangeAspect="1"/>
          </p:cNvPicPr>
          <p:nvPr/>
        </p:nvPicPr>
        <p:blipFill>
          <a:blip r:embed="rId2"/>
          <a:srcRect r="-3" b="-3"/>
          <a:stretch>
            <a:fillRect/>
          </a:stretch>
        </p:blipFill>
        <p:spPr>
          <a:xfrm>
            <a:off x="739959" y="1095407"/>
            <a:ext cx="4754947" cy="4754947"/>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grpSp>
        <p:nvGrpSpPr>
          <p:cNvPr id="45" name="Group 10">
            <a:extLst>
              <a:ext uri="{FF2B5EF4-FFF2-40B4-BE49-F238E27FC236}">
                <a16:creationId xmlns:a16="http://schemas.microsoft.com/office/drawing/2014/main" id="{B894EFA8-F425-4D19-A94B-445388B31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bg1"/>
          </a:solidFill>
        </p:grpSpPr>
        <p:sp>
          <p:nvSpPr>
            <p:cNvPr id="12" name="Freeform: Shape 11">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3" name="Freeform: Shape 12">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3" name="Sisällön paikkamerkki 2">
            <a:extLst>
              <a:ext uri="{FF2B5EF4-FFF2-40B4-BE49-F238E27FC236}">
                <a16:creationId xmlns:a16="http://schemas.microsoft.com/office/drawing/2014/main" id="{A83D910F-89EF-818E-24EC-BAAE0F11FC08}"/>
              </a:ext>
            </a:extLst>
          </p:cNvPr>
          <p:cNvSpPr>
            <a:spLocks noGrp="1"/>
          </p:cNvSpPr>
          <p:nvPr>
            <p:ph idx="1"/>
          </p:nvPr>
        </p:nvSpPr>
        <p:spPr>
          <a:xfrm>
            <a:off x="6234868" y="1820369"/>
            <a:ext cx="5217173" cy="4351338"/>
          </a:xfrm>
        </p:spPr>
        <p:txBody>
          <a:bodyPr vert="horz" lIns="91440" tIns="45720" rIns="91440" bIns="45720" rtlCol="0" anchor="t">
            <a:normAutofit/>
          </a:bodyPr>
          <a:lstStyle/>
          <a:p>
            <a:r>
              <a:rPr lang="fi-FI" sz="2400" dirty="0">
                <a:solidFill>
                  <a:schemeClr val="bg1"/>
                </a:solidFill>
                <a:latin typeface="Baskerville Old Face"/>
                <a:ea typeface="Cambria"/>
                <a:cs typeface="Arial"/>
              </a:rPr>
              <a:t>Helena </a:t>
            </a:r>
            <a:r>
              <a:rPr lang="fi-FI" sz="2400" dirty="0" err="1">
                <a:solidFill>
                  <a:schemeClr val="bg1"/>
                </a:solidFill>
                <a:latin typeface="Baskerville Old Face"/>
                <a:ea typeface="Cambria"/>
                <a:cs typeface="Arial"/>
              </a:rPr>
              <a:t>had</a:t>
            </a:r>
            <a:r>
              <a:rPr lang="fi-FI" sz="2400" dirty="0">
                <a:solidFill>
                  <a:schemeClr val="bg1"/>
                </a:solidFill>
                <a:latin typeface="Baskerville Old Face"/>
                <a:ea typeface="Cambria"/>
                <a:cs typeface="Arial"/>
              </a:rPr>
              <a:t> a </a:t>
            </a:r>
            <a:r>
              <a:rPr lang="fi-FI" sz="2400" dirty="0" err="1">
                <a:solidFill>
                  <a:schemeClr val="bg1"/>
                </a:solidFill>
                <a:latin typeface="Baskerville Old Face"/>
                <a:ea typeface="Cambria"/>
                <a:cs typeface="Arial"/>
              </a:rPr>
              <a:t>safe</a:t>
            </a:r>
            <a:r>
              <a:rPr lang="fi-FI" sz="2400" dirty="0">
                <a:solidFill>
                  <a:schemeClr val="bg1"/>
                </a:solidFill>
                <a:latin typeface="Baskerville Old Face"/>
                <a:ea typeface="Cambria"/>
                <a:cs typeface="Arial"/>
              </a:rPr>
              <a:t> </a:t>
            </a:r>
            <a:r>
              <a:rPr lang="fi-FI" sz="2400" dirty="0" err="1">
                <a:solidFill>
                  <a:schemeClr val="bg1"/>
                </a:solidFill>
                <a:latin typeface="Baskerville Old Face"/>
                <a:ea typeface="Cambria"/>
                <a:cs typeface="Arial"/>
              </a:rPr>
              <a:t>childhood</a:t>
            </a:r>
            <a:r>
              <a:rPr lang="fi-FI" sz="2400" dirty="0">
                <a:solidFill>
                  <a:schemeClr val="bg1"/>
                </a:solidFill>
                <a:latin typeface="Baskerville Old Face"/>
                <a:ea typeface="Cambria"/>
                <a:cs typeface="Arial"/>
              </a:rPr>
              <a:t>, </a:t>
            </a:r>
            <a:r>
              <a:rPr lang="fi-FI" sz="2400" dirty="0" err="1">
                <a:solidFill>
                  <a:schemeClr val="bg1"/>
                </a:solidFill>
                <a:latin typeface="Baskerville Old Face"/>
                <a:ea typeface="Cambria"/>
                <a:cs typeface="Arial"/>
              </a:rPr>
              <a:t>her</a:t>
            </a:r>
            <a:r>
              <a:rPr lang="fi-FI" sz="2400" dirty="0">
                <a:solidFill>
                  <a:schemeClr val="bg1"/>
                </a:solidFill>
                <a:latin typeface="Baskerville Old Face"/>
                <a:ea typeface="Cambria"/>
                <a:cs typeface="Arial"/>
              </a:rPr>
              <a:t> </a:t>
            </a:r>
            <a:r>
              <a:rPr lang="fi-FI" sz="2400" dirty="0" err="1">
                <a:solidFill>
                  <a:schemeClr val="bg1"/>
                </a:solidFill>
                <a:latin typeface="Baskerville Old Face"/>
                <a:ea typeface="Cambria"/>
                <a:cs typeface="Arial"/>
              </a:rPr>
              <a:t>parents</a:t>
            </a:r>
            <a:r>
              <a:rPr lang="fi-FI" sz="2400" dirty="0">
                <a:solidFill>
                  <a:schemeClr val="bg1"/>
                </a:solidFill>
                <a:latin typeface="Baskerville Old Face"/>
                <a:ea typeface="Cambria"/>
                <a:cs typeface="Arial"/>
              </a:rPr>
              <a:t> </a:t>
            </a:r>
            <a:r>
              <a:rPr lang="fi-FI" sz="2400" dirty="0" err="1">
                <a:solidFill>
                  <a:schemeClr val="bg1"/>
                </a:solidFill>
                <a:latin typeface="Baskerville Old Face"/>
                <a:ea typeface="Cambria"/>
                <a:cs typeface="Arial"/>
              </a:rPr>
              <a:t>adored</a:t>
            </a:r>
            <a:r>
              <a:rPr lang="fi-FI" sz="2400" dirty="0">
                <a:solidFill>
                  <a:schemeClr val="bg1"/>
                </a:solidFill>
                <a:latin typeface="Baskerville Old Face"/>
                <a:ea typeface="Cambria"/>
                <a:cs typeface="Arial"/>
              </a:rPr>
              <a:t> </a:t>
            </a:r>
            <a:r>
              <a:rPr lang="fi-FI" sz="2400" dirty="0" err="1">
                <a:solidFill>
                  <a:schemeClr val="bg1"/>
                </a:solidFill>
                <a:latin typeface="Baskerville Old Face"/>
                <a:ea typeface="Cambria"/>
                <a:cs typeface="Arial"/>
              </a:rPr>
              <a:t>their</a:t>
            </a:r>
            <a:r>
              <a:rPr lang="fi-FI" sz="2400" dirty="0">
                <a:solidFill>
                  <a:schemeClr val="bg1"/>
                </a:solidFill>
                <a:latin typeface="Baskerville Old Face"/>
                <a:ea typeface="Cambria"/>
                <a:cs typeface="Arial"/>
              </a:rPr>
              <a:t> </a:t>
            </a:r>
            <a:r>
              <a:rPr lang="fi-FI" sz="2400" dirty="0" err="1">
                <a:solidFill>
                  <a:schemeClr val="bg1"/>
                </a:solidFill>
                <a:latin typeface="Baskerville Old Face"/>
                <a:ea typeface="Cambria"/>
                <a:cs typeface="Arial"/>
              </a:rPr>
              <a:t>beautiful</a:t>
            </a:r>
            <a:r>
              <a:rPr lang="fi-FI" sz="2400" dirty="0">
                <a:solidFill>
                  <a:schemeClr val="bg1"/>
                </a:solidFill>
                <a:latin typeface="Baskerville Old Face"/>
                <a:ea typeface="Cambria"/>
                <a:cs typeface="Arial"/>
              </a:rPr>
              <a:t>, </a:t>
            </a:r>
            <a:r>
              <a:rPr lang="fi-FI" sz="2400" dirty="0" err="1">
                <a:solidFill>
                  <a:schemeClr val="bg1"/>
                </a:solidFill>
                <a:latin typeface="Baskerville Old Face"/>
                <a:ea typeface="Cambria"/>
                <a:cs typeface="Arial"/>
              </a:rPr>
              <a:t>curly-haired</a:t>
            </a:r>
            <a:r>
              <a:rPr lang="fi-FI" sz="2400" dirty="0">
                <a:solidFill>
                  <a:schemeClr val="bg1"/>
                </a:solidFill>
                <a:latin typeface="Baskerville Old Face"/>
                <a:ea typeface="Cambria"/>
                <a:cs typeface="Arial"/>
              </a:rPr>
              <a:t> </a:t>
            </a:r>
            <a:r>
              <a:rPr lang="fi-FI" sz="2400" dirty="0" err="1">
                <a:solidFill>
                  <a:schemeClr val="bg1"/>
                </a:solidFill>
                <a:latin typeface="Baskerville Old Face"/>
                <a:ea typeface="Cambria"/>
                <a:cs typeface="Arial"/>
              </a:rPr>
              <a:t>youngest</a:t>
            </a:r>
            <a:r>
              <a:rPr lang="fi-FI" sz="2400" dirty="0">
                <a:solidFill>
                  <a:schemeClr val="bg1"/>
                </a:solidFill>
                <a:latin typeface="Baskerville Old Face"/>
                <a:ea typeface="Cambria"/>
                <a:cs typeface="Arial"/>
              </a:rPr>
              <a:t> </a:t>
            </a:r>
            <a:r>
              <a:rPr lang="fi-FI" sz="2400" dirty="0" err="1">
                <a:solidFill>
                  <a:schemeClr val="bg1"/>
                </a:solidFill>
                <a:latin typeface="Baskerville Old Face"/>
                <a:ea typeface="Cambria"/>
                <a:cs typeface="Arial"/>
              </a:rPr>
              <a:t>daughter</a:t>
            </a:r>
            <a:r>
              <a:rPr lang="fi-FI" sz="2400" dirty="0">
                <a:solidFill>
                  <a:schemeClr val="bg1"/>
                </a:solidFill>
                <a:latin typeface="Baskerville Old Face"/>
                <a:ea typeface="Cambria"/>
                <a:cs typeface="Arial"/>
              </a:rPr>
              <a:t>. </a:t>
            </a:r>
            <a:r>
              <a:rPr lang="fi-FI" sz="2400" dirty="0" err="1">
                <a:solidFill>
                  <a:schemeClr val="bg1"/>
                </a:solidFill>
                <a:latin typeface="Baskerville Old Face"/>
                <a:ea typeface="Cambria"/>
                <a:cs typeface="Arial"/>
              </a:rPr>
              <a:t>Helena's</a:t>
            </a:r>
            <a:r>
              <a:rPr lang="fi-FI" sz="2400" dirty="0">
                <a:solidFill>
                  <a:schemeClr val="bg1"/>
                </a:solidFill>
                <a:latin typeface="Baskerville Old Face"/>
                <a:ea typeface="Cambria"/>
                <a:cs typeface="Arial"/>
              </a:rPr>
              <a:t> </a:t>
            </a:r>
            <a:r>
              <a:rPr lang="fi-FI" sz="2400" dirty="0" err="1">
                <a:solidFill>
                  <a:schemeClr val="bg1"/>
                </a:solidFill>
                <a:latin typeface="Baskerville Old Face"/>
                <a:ea typeface="Cambria"/>
                <a:cs typeface="Arial"/>
              </a:rPr>
              <a:t>age</a:t>
            </a:r>
            <a:r>
              <a:rPr lang="fi-FI" sz="2400" dirty="0">
                <a:solidFill>
                  <a:schemeClr val="bg1"/>
                </a:solidFill>
                <a:latin typeface="Baskerville Old Face"/>
                <a:ea typeface="Cambria"/>
                <a:cs typeface="Arial"/>
              </a:rPr>
              <a:t> </a:t>
            </a:r>
            <a:r>
              <a:rPr lang="fi-FI" sz="2400" dirty="0" err="1">
                <a:solidFill>
                  <a:schemeClr val="bg1"/>
                </a:solidFill>
                <a:latin typeface="Baskerville Old Face"/>
                <a:ea typeface="Cambria"/>
                <a:cs typeface="Arial"/>
              </a:rPr>
              <a:t>difference</a:t>
            </a:r>
            <a:r>
              <a:rPr lang="fi-FI" sz="2400" dirty="0">
                <a:solidFill>
                  <a:schemeClr val="bg1"/>
                </a:solidFill>
                <a:latin typeface="Baskerville Old Face"/>
                <a:ea typeface="Cambria"/>
                <a:cs typeface="Arial"/>
              </a:rPr>
              <a:t> </a:t>
            </a:r>
            <a:r>
              <a:rPr lang="fi-FI" sz="2400" dirty="0" err="1">
                <a:solidFill>
                  <a:schemeClr val="bg1"/>
                </a:solidFill>
                <a:latin typeface="Baskerville Old Face"/>
                <a:ea typeface="Cambria"/>
                <a:cs typeface="Arial"/>
              </a:rPr>
              <a:t>with</a:t>
            </a:r>
            <a:r>
              <a:rPr lang="fi-FI" sz="2400" dirty="0">
                <a:solidFill>
                  <a:schemeClr val="bg1"/>
                </a:solidFill>
                <a:latin typeface="Baskerville Old Face"/>
                <a:ea typeface="Cambria"/>
                <a:cs typeface="Arial"/>
              </a:rPr>
              <a:t> </a:t>
            </a:r>
            <a:r>
              <a:rPr lang="fi-FI" sz="2400" dirty="0" err="1">
                <a:solidFill>
                  <a:schemeClr val="bg1"/>
                </a:solidFill>
                <a:latin typeface="Baskerville Old Face"/>
                <a:ea typeface="Cambria"/>
                <a:cs typeface="Arial"/>
              </a:rPr>
              <a:t>her</a:t>
            </a:r>
            <a:r>
              <a:rPr lang="fi-FI" sz="2400" dirty="0">
                <a:solidFill>
                  <a:schemeClr val="bg1"/>
                </a:solidFill>
                <a:latin typeface="Baskerville Old Face"/>
                <a:ea typeface="Cambria"/>
                <a:cs typeface="Arial"/>
              </a:rPr>
              <a:t> </a:t>
            </a:r>
            <a:r>
              <a:rPr lang="fi-FI" sz="2400" dirty="0" err="1">
                <a:solidFill>
                  <a:schemeClr val="bg1"/>
                </a:solidFill>
                <a:latin typeface="Baskerville Old Face"/>
                <a:ea typeface="Cambria"/>
                <a:cs typeface="Arial"/>
              </a:rPr>
              <a:t>older</a:t>
            </a:r>
            <a:r>
              <a:rPr lang="fi-FI" sz="2400" dirty="0">
                <a:solidFill>
                  <a:schemeClr val="bg1"/>
                </a:solidFill>
                <a:latin typeface="Baskerville Old Face"/>
                <a:ea typeface="Cambria"/>
                <a:cs typeface="Arial"/>
              </a:rPr>
              <a:t> </a:t>
            </a:r>
            <a:r>
              <a:rPr lang="fi-FI" sz="2400" dirty="0" err="1">
                <a:solidFill>
                  <a:schemeClr val="bg1"/>
                </a:solidFill>
                <a:latin typeface="Baskerville Old Face"/>
                <a:ea typeface="Cambria"/>
                <a:cs typeface="Arial"/>
              </a:rPr>
              <a:t>siblings</a:t>
            </a:r>
            <a:r>
              <a:rPr lang="fi-FI" sz="2400" dirty="0">
                <a:solidFill>
                  <a:schemeClr val="bg1"/>
                </a:solidFill>
                <a:latin typeface="Baskerville Old Face"/>
                <a:ea typeface="Cambria"/>
                <a:cs typeface="Arial"/>
              </a:rPr>
              <a:t> </a:t>
            </a:r>
            <a:r>
              <a:rPr lang="fi-FI" sz="2400" dirty="0" err="1">
                <a:solidFill>
                  <a:schemeClr val="bg1"/>
                </a:solidFill>
                <a:latin typeface="Baskerville Old Face"/>
                <a:ea typeface="Cambria"/>
                <a:cs typeface="Arial"/>
              </a:rPr>
              <a:t>was</a:t>
            </a:r>
            <a:r>
              <a:rPr lang="fi-FI" sz="2400" dirty="0">
                <a:solidFill>
                  <a:schemeClr val="bg1"/>
                </a:solidFill>
                <a:latin typeface="Baskerville Old Face"/>
                <a:ea typeface="Cambria"/>
                <a:cs typeface="Arial"/>
              </a:rPr>
              <a:t> just </a:t>
            </a:r>
            <a:r>
              <a:rPr lang="fi-FI" sz="2400" dirty="0" err="1">
                <a:solidFill>
                  <a:schemeClr val="bg1"/>
                </a:solidFill>
                <a:latin typeface="Baskerville Old Face"/>
                <a:ea typeface="Cambria"/>
                <a:cs typeface="Arial"/>
              </a:rPr>
              <a:t>right</a:t>
            </a:r>
            <a:r>
              <a:rPr lang="fi-FI" sz="2400" dirty="0">
                <a:solidFill>
                  <a:schemeClr val="bg1"/>
                </a:solidFill>
                <a:latin typeface="Baskerville Old Face"/>
                <a:ea typeface="Cambria"/>
                <a:cs typeface="Arial"/>
              </a:rPr>
              <a:t>, and </a:t>
            </a:r>
            <a:r>
              <a:rPr lang="fi-FI" sz="2400" dirty="0" err="1">
                <a:solidFill>
                  <a:schemeClr val="bg1"/>
                </a:solidFill>
                <a:latin typeface="Baskerville Old Face"/>
                <a:ea typeface="Cambria"/>
                <a:cs typeface="Arial"/>
              </a:rPr>
              <a:t>they</a:t>
            </a:r>
            <a:r>
              <a:rPr lang="fi-FI" sz="2400" dirty="0">
                <a:solidFill>
                  <a:schemeClr val="bg1"/>
                </a:solidFill>
                <a:latin typeface="Baskerville Old Face"/>
                <a:ea typeface="Cambria"/>
                <a:cs typeface="Arial"/>
              </a:rPr>
              <a:t> </a:t>
            </a:r>
            <a:r>
              <a:rPr lang="fi-FI" sz="2400" dirty="0" err="1">
                <a:solidFill>
                  <a:schemeClr val="bg1"/>
                </a:solidFill>
                <a:latin typeface="Baskerville Old Face"/>
                <a:ea typeface="Cambria"/>
                <a:cs typeface="Arial"/>
              </a:rPr>
              <a:t>also</a:t>
            </a:r>
            <a:r>
              <a:rPr lang="fi-FI" sz="2400" dirty="0">
                <a:solidFill>
                  <a:schemeClr val="bg1"/>
                </a:solidFill>
                <a:latin typeface="Baskerville Old Face"/>
                <a:ea typeface="Cambria"/>
                <a:cs typeface="Arial"/>
              </a:rPr>
              <a:t> </a:t>
            </a:r>
            <a:r>
              <a:rPr lang="fi-FI" sz="2400" dirty="0" err="1">
                <a:solidFill>
                  <a:schemeClr val="bg1"/>
                </a:solidFill>
                <a:latin typeface="Baskerville Old Face"/>
                <a:ea typeface="Cambria"/>
                <a:cs typeface="Arial"/>
              </a:rPr>
              <a:t>knew</a:t>
            </a:r>
            <a:r>
              <a:rPr lang="fi-FI" sz="2400" dirty="0">
                <a:solidFill>
                  <a:schemeClr val="bg1"/>
                </a:solidFill>
                <a:latin typeface="Baskerville Old Face"/>
                <a:ea typeface="Cambria"/>
                <a:cs typeface="Arial"/>
              </a:rPr>
              <a:t> </a:t>
            </a:r>
            <a:r>
              <a:rPr lang="fi-FI" sz="2400" dirty="0" err="1">
                <a:solidFill>
                  <a:schemeClr val="bg1"/>
                </a:solidFill>
                <a:latin typeface="Baskerville Old Face"/>
                <a:ea typeface="Cambria"/>
                <a:cs typeface="Arial"/>
              </a:rPr>
              <a:t>how</a:t>
            </a:r>
            <a:r>
              <a:rPr lang="fi-FI" sz="2400" dirty="0">
                <a:solidFill>
                  <a:schemeClr val="bg1"/>
                </a:solidFill>
                <a:latin typeface="Baskerville Old Face"/>
                <a:ea typeface="Cambria"/>
                <a:cs typeface="Arial"/>
              </a:rPr>
              <a:t> to </a:t>
            </a:r>
            <a:r>
              <a:rPr lang="fi-FI" sz="2400" dirty="0" err="1">
                <a:solidFill>
                  <a:schemeClr val="bg1"/>
                </a:solidFill>
                <a:latin typeface="Baskerville Old Face"/>
                <a:ea typeface="Cambria"/>
                <a:cs typeface="Arial"/>
              </a:rPr>
              <a:t>find</a:t>
            </a:r>
            <a:r>
              <a:rPr lang="fi-FI" sz="2400" dirty="0">
                <a:solidFill>
                  <a:schemeClr val="bg1"/>
                </a:solidFill>
                <a:latin typeface="Baskerville Old Face"/>
                <a:ea typeface="Cambria"/>
                <a:cs typeface="Arial"/>
              </a:rPr>
              <a:t> </a:t>
            </a:r>
            <a:r>
              <a:rPr lang="fi-FI" sz="2400" dirty="0" err="1">
                <a:solidFill>
                  <a:schemeClr val="bg1"/>
                </a:solidFill>
                <a:latin typeface="Baskerville Old Face"/>
                <a:ea typeface="Cambria"/>
                <a:cs typeface="Arial"/>
              </a:rPr>
              <a:t>joy</a:t>
            </a:r>
            <a:r>
              <a:rPr lang="fi-FI" sz="2400" dirty="0">
                <a:solidFill>
                  <a:schemeClr val="bg1"/>
                </a:solidFill>
                <a:latin typeface="Baskerville Old Face"/>
                <a:ea typeface="Cambria"/>
                <a:cs typeface="Arial"/>
              </a:rPr>
              <a:t> in </a:t>
            </a:r>
            <a:r>
              <a:rPr lang="fi-FI" sz="2400" dirty="0" err="1">
                <a:solidFill>
                  <a:schemeClr val="bg1"/>
                </a:solidFill>
                <a:latin typeface="Baskerville Old Face"/>
                <a:ea typeface="Cambria"/>
                <a:cs typeface="Arial"/>
              </a:rPr>
              <a:t>their</a:t>
            </a:r>
            <a:r>
              <a:rPr lang="fi-FI" sz="2400" dirty="0">
                <a:solidFill>
                  <a:schemeClr val="bg1"/>
                </a:solidFill>
                <a:latin typeface="Baskerville Old Face"/>
                <a:ea typeface="Cambria"/>
                <a:cs typeface="Arial"/>
              </a:rPr>
              <a:t> </a:t>
            </a:r>
            <a:r>
              <a:rPr lang="fi-FI" sz="2400" dirty="0" err="1">
                <a:solidFill>
                  <a:schemeClr val="bg1"/>
                </a:solidFill>
                <a:latin typeface="Baskerville Old Face"/>
                <a:ea typeface="Cambria"/>
                <a:cs typeface="Arial"/>
              </a:rPr>
              <a:t>little</a:t>
            </a:r>
            <a:r>
              <a:rPr lang="fi-FI" sz="2400" dirty="0">
                <a:solidFill>
                  <a:schemeClr val="bg1"/>
                </a:solidFill>
                <a:latin typeface="Baskerville Old Face"/>
                <a:ea typeface="Cambria"/>
                <a:cs typeface="Arial"/>
              </a:rPr>
              <a:t> </a:t>
            </a:r>
            <a:r>
              <a:rPr lang="fi-FI" sz="2400" dirty="0" err="1">
                <a:solidFill>
                  <a:schemeClr val="bg1"/>
                </a:solidFill>
                <a:latin typeface="Baskerville Old Face"/>
                <a:ea typeface="Cambria"/>
                <a:cs typeface="Arial"/>
              </a:rPr>
              <a:t>sister</a:t>
            </a:r>
            <a:r>
              <a:rPr lang="fi-FI" sz="2400" dirty="0">
                <a:solidFill>
                  <a:schemeClr val="bg1"/>
                </a:solidFill>
                <a:latin typeface="Baskerville Old Face"/>
                <a:ea typeface="Cambria"/>
                <a:cs typeface="Arial"/>
              </a:rPr>
              <a:t>. </a:t>
            </a:r>
            <a:r>
              <a:rPr lang="fi-FI" sz="2400" dirty="0" err="1">
                <a:solidFill>
                  <a:schemeClr val="bg1"/>
                </a:solidFill>
                <a:latin typeface="Baskerville Old Face"/>
                <a:ea typeface="Cambria"/>
                <a:cs typeface="Arial"/>
              </a:rPr>
              <a:t>Helena's</a:t>
            </a:r>
            <a:r>
              <a:rPr lang="fi-FI" sz="2400" dirty="0">
                <a:solidFill>
                  <a:schemeClr val="bg1"/>
                </a:solidFill>
                <a:latin typeface="Baskerville Old Face"/>
                <a:ea typeface="Cambria"/>
                <a:cs typeface="Arial"/>
              </a:rPr>
              <a:t> </a:t>
            </a:r>
            <a:r>
              <a:rPr lang="fi-FI" sz="2400" dirty="0" err="1">
                <a:solidFill>
                  <a:schemeClr val="bg1"/>
                </a:solidFill>
                <a:latin typeface="Baskerville Old Face"/>
                <a:ea typeface="Cambria"/>
                <a:cs typeface="Arial"/>
              </a:rPr>
              <a:t>family</a:t>
            </a:r>
            <a:r>
              <a:rPr lang="fi-FI" sz="2400" dirty="0">
                <a:solidFill>
                  <a:schemeClr val="bg1"/>
                </a:solidFill>
                <a:latin typeface="Baskerville Old Face"/>
                <a:ea typeface="Cambria"/>
                <a:cs typeface="Arial"/>
              </a:rPr>
              <a:t> </a:t>
            </a:r>
            <a:r>
              <a:rPr lang="fi-FI" sz="2400" dirty="0" err="1">
                <a:solidFill>
                  <a:schemeClr val="bg1"/>
                </a:solidFill>
                <a:latin typeface="Baskerville Old Face"/>
                <a:ea typeface="Cambria"/>
                <a:cs typeface="Arial"/>
              </a:rPr>
              <a:t>moved</a:t>
            </a:r>
            <a:r>
              <a:rPr lang="fi-FI" sz="2400" dirty="0">
                <a:solidFill>
                  <a:schemeClr val="bg1"/>
                </a:solidFill>
                <a:latin typeface="Baskerville Old Face"/>
                <a:ea typeface="Cambria"/>
                <a:cs typeface="Arial"/>
              </a:rPr>
              <a:t> to Imatra </a:t>
            </a:r>
            <a:r>
              <a:rPr lang="fi-FI" sz="2400" dirty="0" err="1">
                <a:solidFill>
                  <a:schemeClr val="bg1"/>
                </a:solidFill>
                <a:latin typeface="Baskerville Old Face"/>
                <a:ea typeface="Cambria"/>
                <a:cs typeface="Arial"/>
              </a:rPr>
              <a:t>when</a:t>
            </a:r>
            <a:r>
              <a:rPr lang="fi-FI" sz="2400" dirty="0">
                <a:solidFill>
                  <a:schemeClr val="bg1"/>
                </a:solidFill>
                <a:latin typeface="Baskerville Old Face"/>
                <a:ea typeface="Cambria"/>
                <a:cs typeface="Arial"/>
              </a:rPr>
              <a:t> </a:t>
            </a:r>
            <a:r>
              <a:rPr lang="fi-FI" sz="2400" dirty="0" err="1">
                <a:solidFill>
                  <a:schemeClr val="bg1"/>
                </a:solidFill>
                <a:latin typeface="Baskerville Old Face"/>
                <a:ea typeface="Cambria"/>
                <a:cs typeface="Arial"/>
              </a:rPr>
              <a:t>she</a:t>
            </a:r>
            <a:r>
              <a:rPr lang="fi-FI" sz="2400" dirty="0">
                <a:solidFill>
                  <a:schemeClr val="bg1"/>
                </a:solidFill>
                <a:latin typeface="Baskerville Old Face"/>
                <a:ea typeface="Cambria"/>
                <a:cs typeface="Arial"/>
              </a:rPr>
              <a:t> </a:t>
            </a:r>
            <a:r>
              <a:rPr lang="fi-FI" sz="2400" dirty="0" err="1">
                <a:solidFill>
                  <a:schemeClr val="bg1"/>
                </a:solidFill>
                <a:latin typeface="Baskerville Old Face"/>
                <a:ea typeface="Cambria"/>
                <a:cs typeface="Arial"/>
              </a:rPr>
              <a:t>was</a:t>
            </a:r>
            <a:r>
              <a:rPr lang="fi-FI" sz="2400" dirty="0">
                <a:solidFill>
                  <a:schemeClr val="bg1"/>
                </a:solidFill>
                <a:latin typeface="Baskerville Old Face"/>
                <a:ea typeface="Cambria"/>
                <a:cs typeface="Arial"/>
              </a:rPr>
              <a:t> 5 </a:t>
            </a:r>
            <a:r>
              <a:rPr lang="fi-FI" sz="2400" dirty="0" err="1">
                <a:solidFill>
                  <a:schemeClr val="bg1"/>
                </a:solidFill>
                <a:latin typeface="Baskerville Old Face"/>
                <a:ea typeface="Cambria"/>
                <a:cs typeface="Arial"/>
              </a:rPr>
              <a:t>years</a:t>
            </a:r>
            <a:r>
              <a:rPr lang="fi-FI" sz="2400" dirty="0">
                <a:solidFill>
                  <a:schemeClr val="bg1"/>
                </a:solidFill>
                <a:latin typeface="Baskerville Old Face"/>
                <a:ea typeface="Cambria"/>
                <a:cs typeface="Arial"/>
              </a:rPr>
              <a:t> </a:t>
            </a:r>
            <a:r>
              <a:rPr lang="fi-FI" sz="2400" dirty="0" err="1">
                <a:solidFill>
                  <a:schemeClr val="bg1"/>
                </a:solidFill>
                <a:latin typeface="Baskerville Old Face"/>
                <a:ea typeface="Cambria"/>
                <a:cs typeface="Arial"/>
              </a:rPr>
              <a:t>old</a:t>
            </a:r>
            <a:r>
              <a:rPr lang="fi-FI" sz="2400" dirty="0">
                <a:solidFill>
                  <a:schemeClr val="bg1"/>
                </a:solidFill>
                <a:latin typeface="Baskerville Old Face"/>
                <a:ea typeface="Cambria"/>
                <a:cs typeface="Arial"/>
              </a:rPr>
              <a:t>, </a:t>
            </a:r>
            <a:r>
              <a:rPr lang="fi-FI" sz="2400" dirty="0" err="1">
                <a:solidFill>
                  <a:schemeClr val="bg1"/>
                </a:solidFill>
                <a:latin typeface="Baskerville Old Face"/>
                <a:ea typeface="Cambria"/>
                <a:cs typeface="Arial"/>
              </a:rPr>
              <a:t>because</a:t>
            </a:r>
            <a:r>
              <a:rPr lang="fi-FI" sz="2400" dirty="0">
                <a:solidFill>
                  <a:schemeClr val="bg1"/>
                </a:solidFill>
                <a:latin typeface="Baskerville Old Face"/>
                <a:ea typeface="Cambria"/>
                <a:cs typeface="Arial"/>
              </a:rPr>
              <a:t> of </a:t>
            </a:r>
            <a:r>
              <a:rPr lang="fi-FI" sz="2400" dirty="0" err="1">
                <a:solidFill>
                  <a:schemeClr val="bg1"/>
                </a:solidFill>
                <a:latin typeface="Baskerville Old Face"/>
                <a:ea typeface="Cambria"/>
                <a:cs typeface="Arial"/>
              </a:rPr>
              <a:t>her</a:t>
            </a:r>
            <a:r>
              <a:rPr lang="fi-FI" sz="2400" dirty="0">
                <a:solidFill>
                  <a:schemeClr val="bg1"/>
                </a:solidFill>
                <a:latin typeface="Baskerville Old Face"/>
                <a:ea typeface="Cambria"/>
                <a:cs typeface="Arial"/>
              </a:rPr>
              <a:t> </a:t>
            </a:r>
            <a:r>
              <a:rPr lang="fi-FI" sz="2400" dirty="0" err="1">
                <a:solidFill>
                  <a:schemeClr val="bg1"/>
                </a:solidFill>
                <a:latin typeface="Baskerville Old Face"/>
                <a:ea typeface="Cambria"/>
                <a:cs typeface="Arial"/>
              </a:rPr>
              <a:t>father's</a:t>
            </a:r>
            <a:r>
              <a:rPr lang="fi-FI" sz="2400" dirty="0">
                <a:solidFill>
                  <a:schemeClr val="bg1"/>
                </a:solidFill>
                <a:latin typeface="Baskerville Old Face"/>
                <a:ea typeface="Cambria"/>
                <a:cs typeface="Arial"/>
              </a:rPr>
              <a:t> </a:t>
            </a:r>
            <a:r>
              <a:rPr lang="fi-FI" sz="2400" dirty="0" err="1">
                <a:solidFill>
                  <a:schemeClr val="bg1"/>
                </a:solidFill>
                <a:latin typeface="Baskerville Old Face"/>
                <a:ea typeface="Cambria"/>
                <a:cs typeface="Arial"/>
              </a:rPr>
              <a:t>work</a:t>
            </a:r>
            <a:r>
              <a:rPr lang="fi-FI" sz="2400" dirty="0">
                <a:solidFill>
                  <a:schemeClr val="bg1"/>
                </a:solidFill>
                <a:latin typeface="Baskerville Old Face"/>
                <a:ea typeface="Cambria"/>
                <a:cs typeface="Arial"/>
              </a:rPr>
              <a:t>.</a:t>
            </a:r>
            <a:endParaRPr lang="fi-FI" sz="2400" dirty="0" err="1">
              <a:solidFill>
                <a:schemeClr val="bg1"/>
              </a:solidFill>
              <a:latin typeface="Baskerville Old Face"/>
              <a:ea typeface="Cambria"/>
              <a:cs typeface="Arial"/>
            </a:endParaRPr>
          </a:p>
          <a:p>
            <a:pPr marL="0" indent="0">
              <a:buNone/>
            </a:pPr>
            <a:endParaRPr lang="fi-FI" sz="2400" dirty="0">
              <a:solidFill>
                <a:schemeClr val="bg1"/>
              </a:solidFill>
              <a:latin typeface="Baskerville Old Face"/>
              <a:ea typeface="Cambria"/>
              <a:cs typeface="Arial"/>
            </a:endParaRPr>
          </a:p>
        </p:txBody>
      </p:sp>
      <p:grpSp>
        <p:nvGrpSpPr>
          <p:cNvPr id="46"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428634" y="5987064"/>
            <a:ext cx="1054466" cy="469689"/>
            <a:chOff x="9841624" y="4115729"/>
            <a:chExt cx="602169" cy="268223"/>
          </a:xfrm>
          <a:solidFill>
            <a:schemeClr val="bg1"/>
          </a:solidFill>
        </p:grpSpPr>
        <p:sp>
          <p:nvSpPr>
            <p:cNvPr id="16" name="Freeform: Shape 15">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7" name="Freeform: Shape 16">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48" name="Freeform: Shape 18">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extLst>
      <p:ext uri="{BB962C8B-B14F-4D97-AF65-F5344CB8AC3E}">
        <p14:creationId xmlns:p14="http://schemas.microsoft.com/office/powerpoint/2010/main" val="2078327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0">
            <a:extLst>
              <a:ext uri="{FF2B5EF4-FFF2-40B4-BE49-F238E27FC236}">
                <a16:creationId xmlns:a16="http://schemas.microsoft.com/office/drawing/2014/main" id="{5396781C-32A1-4FDA-A83B-A7FF8C1B1E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CE09F109-B317-9B75-9C98-C15FE3783CF7}"/>
              </a:ext>
            </a:extLst>
          </p:cNvPr>
          <p:cNvSpPr>
            <a:spLocks noGrp="1"/>
          </p:cNvSpPr>
          <p:nvPr>
            <p:ph type="title"/>
          </p:nvPr>
        </p:nvSpPr>
        <p:spPr>
          <a:xfrm>
            <a:off x="5232400" y="1641752"/>
            <a:ext cx="6140449" cy="1323439"/>
          </a:xfrm>
        </p:spPr>
        <p:txBody>
          <a:bodyPr anchor="t">
            <a:normAutofit/>
          </a:bodyPr>
          <a:lstStyle/>
          <a:p>
            <a:r>
              <a:rPr lang="fi-FI" sz="4000" err="1">
                <a:solidFill>
                  <a:schemeClr val="bg1"/>
                </a:solidFill>
                <a:latin typeface="Brush Script MT"/>
              </a:rPr>
              <a:t>Helena's</a:t>
            </a:r>
            <a:r>
              <a:rPr lang="fi-FI" sz="4000" dirty="0">
                <a:solidFill>
                  <a:schemeClr val="bg1"/>
                </a:solidFill>
                <a:latin typeface="Brush Script MT"/>
              </a:rPr>
              <a:t> </a:t>
            </a:r>
            <a:r>
              <a:rPr lang="fi-FI" sz="4000" err="1">
                <a:solidFill>
                  <a:schemeClr val="bg1"/>
                </a:solidFill>
                <a:latin typeface="Brush Script MT"/>
              </a:rPr>
              <a:t>journey</a:t>
            </a:r>
            <a:r>
              <a:rPr lang="fi-FI" sz="4000" dirty="0">
                <a:solidFill>
                  <a:schemeClr val="bg1"/>
                </a:solidFill>
                <a:latin typeface="Brush Script MT"/>
              </a:rPr>
              <a:t> to </a:t>
            </a:r>
            <a:r>
              <a:rPr lang="fi-FI" sz="4000" err="1">
                <a:solidFill>
                  <a:schemeClr val="bg1"/>
                </a:solidFill>
                <a:latin typeface="Brush Script MT"/>
              </a:rPr>
              <a:t>becoming</a:t>
            </a:r>
            <a:r>
              <a:rPr lang="fi-FI" sz="4000" dirty="0">
                <a:solidFill>
                  <a:schemeClr val="bg1"/>
                </a:solidFill>
                <a:latin typeface="Brush Script MT"/>
              </a:rPr>
              <a:t> a </a:t>
            </a:r>
            <a:r>
              <a:rPr lang="fi-FI" sz="4000" err="1">
                <a:solidFill>
                  <a:schemeClr val="bg1"/>
                </a:solidFill>
                <a:latin typeface="Brush Script MT"/>
              </a:rPr>
              <a:t>dentist</a:t>
            </a:r>
            <a:endParaRPr lang="fi-FI" sz="4000">
              <a:solidFill>
                <a:schemeClr val="bg1"/>
              </a:solidFill>
              <a:latin typeface="Brush Script MT"/>
            </a:endParaRPr>
          </a:p>
        </p:txBody>
      </p:sp>
      <p:pic>
        <p:nvPicPr>
          <p:cNvPr id="4" name="Sisällön paikkamerkki 3" descr="Oikeushammaslääkäri Helena Ranta: ”En pelkää kuolemaa” | Eeva">
            <a:extLst>
              <a:ext uri="{FF2B5EF4-FFF2-40B4-BE49-F238E27FC236}">
                <a16:creationId xmlns:a16="http://schemas.microsoft.com/office/drawing/2014/main" id="{BF21AAAD-BFAA-5050-D38C-73A659E48E57}"/>
              </a:ext>
            </a:extLst>
          </p:cNvPr>
          <p:cNvPicPr>
            <a:picLocks noChangeAspect="1"/>
          </p:cNvPicPr>
          <p:nvPr/>
        </p:nvPicPr>
        <p:blipFill>
          <a:blip r:embed="rId2"/>
          <a:srcRect b="15153"/>
          <a:stretch>
            <a:fillRect/>
          </a:stretch>
        </p:blipFill>
        <p:spPr>
          <a:xfrm>
            <a:off x="-130609" y="10"/>
            <a:ext cx="4546582" cy="6857990"/>
          </a:xfrm>
          <a:custGeom>
            <a:avLst/>
            <a:gdLst/>
            <a:ahLst/>
            <a:cxnLst/>
            <a:rect l="l" t="t" r="r" b="b"/>
            <a:pathLst>
              <a:path w="4546602" h="6858000">
                <a:moveTo>
                  <a:pt x="4221600" y="6662544"/>
                </a:moveTo>
                <a:lnTo>
                  <a:pt x="4210150" y="6683027"/>
                </a:lnTo>
                <a:lnTo>
                  <a:pt x="4207002" y="6702976"/>
                </a:lnTo>
                <a:lnTo>
                  <a:pt x="4207002" y="6702977"/>
                </a:lnTo>
                <a:cubicBezTo>
                  <a:pt x="4207407" y="6716169"/>
                  <a:pt x="4212552" y="6729219"/>
                  <a:pt x="4220838" y="6742553"/>
                </a:cubicBezTo>
                <a:lnTo>
                  <a:pt x="4220839" y="6742555"/>
                </a:lnTo>
                <a:lnTo>
                  <a:pt x="4240316" y="6812062"/>
                </a:lnTo>
                <a:lnTo>
                  <a:pt x="4235543" y="6776800"/>
                </a:lnTo>
                <a:lnTo>
                  <a:pt x="4220839" y="6742555"/>
                </a:lnTo>
                <a:lnTo>
                  <a:pt x="4220838" y="6742552"/>
                </a:lnTo>
                <a:lnTo>
                  <a:pt x="4207002" y="6702976"/>
                </a:lnTo>
                <a:close/>
                <a:moveTo>
                  <a:pt x="4189594" y="6564620"/>
                </a:moveTo>
                <a:lnTo>
                  <a:pt x="4189594" y="6564621"/>
                </a:lnTo>
                <a:cubicBezTo>
                  <a:pt x="4199883" y="6575479"/>
                  <a:pt x="4205977" y="6582147"/>
                  <a:pt x="4212073" y="6588626"/>
                </a:cubicBezTo>
                <a:lnTo>
                  <a:pt x="4228695" y="6625225"/>
                </a:lnTo>
                <a:lnTo>
                  <a:pt x="4221601" y="6662541"/>
                </a:lnTo>
                <a:lnTo>
                  <a:pt x="4221600" y="6662541"/>
                </a:lnTo>
                <a:lnTo>
                  <a:pt x="4221600" y="6662542"/>
                </a:lnTo>
                <a:lnTo>
                  <a:pt x="4221601" y="6662541"/>
                </a:lnTo>
                <a:lnTo>
                  <a:pt x="4228684" y="6645552"/>
                </a:lnTo>
                <a:lnTo>
                  <a:pt x="4228695" y="6625225"/>
                </a:lnTo>
                <a:lnTo>
                  <a:pt x="4228695" y="6625224"/>
                </a:lnTo>
                <a:cubicBezTo>
                  <a:pt x="4226599" y="6611342"/>
                  <a:pt x="4220551" y="6597578"/>
                  <a:pt x="4212073" y="6588625"/>
                </a:cubicBezTo>
                <a:close/>
                <a:moveTo>
                  <a:pt x="4269915" y="6438981"/>
                </a:moveTo>
                <a:lnTo>
                  <a:pt x="4249984" y="6463840"/>
                </a:lnTo>
                <a:lnTo>
                  <a:pt x="4249982" y="6463849"/>
                </a:lnTo>
                <a:lnTo>
                  <a:pt x="4236188" y="6513012"/>
                </a:lnTo>
                <a:lnTo>
                  <a:pt x="4217381" y="6546194"/>
                </a:lnTo>
                <a:lnTo>
                  <a:pt x="4217381" y="6546195"/>
                </a:lnTo>
                <a:lnTo>
                  <a:pt x="4233719" y="6521804"/>
                </a:lnTo>
                <a:lnTo>
                  <a:pt x="4236188" y="6513012"/>
                </a:lnTo>
                <a:lnTo>
                  <a:pt x="4238998" y="6508052"/>
                </a:lnTo>
                <a:lnTo>
                  <a:pt x="4249982" y="6463849"/>
                </a:lnTo>
                <a:lnTo>
                  <a:pt x="4249984" y="6463841"/>
                </a:lnTo>
                <a:cubicBezTo>
                  <a:pt x="4252937" y="6451650"/>
                  <a:pt x="4260413" y="6444077"/>
                  <a:pt x="4269915" y="6438981"/>
                </a:cubicBezTo>
                <a:close/>
                <a:moveTo>
                  <a:pt x="4355914" y="6364769"/>
                </a:moveTo>
                <a:lnTo>
                  <a:pt x="4354607" y="6387910"/>
                </a:lnTo>
                <a:lnTo>
                  <a:pt x="4351952" y="6393385"/>
                </a:lnTo>
                <a:lnTo>
                  <a:pt x="4345189" y="6407332"/>
                </a:lnTo>
                <a:lnTo>
                  <a:pt x="4345189" y="6407333"/>
                </a:lnTo>
                <a:lnTo>
                  <a:pt x="4351952" y="6393385"/>
                </a:lnTo>
                <a:lnTo>
                  <a:pt x="4354608" y="6387910"/>
                </a:lnTo>
                <a:close/>
                <a:moveTo>
                  <a:pt x="4116820" y="4221391"/>
                </a:moveTo>
                <a:lnTo>
                  <a:pt x="4116820" y="4221392"/>
                </a:lnTo>
                <a:cubicBezTo>
                  <a:pt x="4117582" y="4232061"/>
                  <a:pt x="4117772" y="4243873"/>
                  <a:pt x="4122536" y="4253015"/>
                </a:cubicBezTo>
                <a:cubicBezTo>
                  <a:pt x="4134729" y="4277402"/>
                  <a:pt x="4150349" y="4300071"/>
                  <a:pt x="4162352" y="4324646"/>
                </a:cubicBezTo>
                <a:lnTo>
                  <a:pt x="4171306" y="4363891"/>
                </a:lnTo>
                <a:lnTo>
                  <a:pt x="4170544" y="4482004"/>
                </a:lnTo>
                <a:cubicBezTo>
                  <a:pt x="4167876" y="4546776"/>
                  <a:pt x="4167304" y="4612500"/>
                  <a:pt x="4110534" y="4659174"/>
                </a:cubicBezTo>
                <a:cubicBezTo>
                  <a:pt x="4105962" y="4662986"/>
                  <a:pt x="4103294" y="4671176"/>
                  <a:pt x="4102532" y="4677655"/>
                </a:cubicBezTo>
                <a:cubicBezTo>
                  <a:pt x="4098913" y="4707564"/>
                  <a:pt x="4098531" y="4738235"/>
                  <a:pt x="4092625" y="4767764"/>
                </a:cubicBezTo>
                <a:cubicBezTo>
                  <a:pt x="4090244" y="4779575"/>
                  <a:pt x="4089435" y="4790386"/>
                  <a:pt x="4091316" y="4800483"/>
                </a:cubicBezTo>
                <a:lnTo>
                  <a:pt x="4091316" y="4800484"/>
                </a:lnTo>
                <a:cubicBezTo>
                  <a:pt x="4093197" y="4810581"/>
                  <a:pt x="4097770" y="4819964"/>
                  <a:pt x="4106152" y="4828917"/>
                </a:cubicBezTo>
                <a:lnTo>
                  <a:pt x="4128333" y="4863343"/>
                </a:lnTo>
                <a:lnTo>
                  <a:pt x="4135862" y="4889275"/>
                </a:lnTo>
                <a:lnTo>
                  <a:pt x="4134157" y="4912168"/>
                </a:lnTo>
                <a:cubicBezTo>
                  <a:pt x="4132442" y="4919978"/>
                  <a:pt x="4132085" y="4927122"/>
                  <a:pt x="4132755" y="4933805"/>
                </a:cubicBezTo>
                <a:lnTo>
                  <a:pt x="4132755" y="4933806"/>
                </a:lnTo>
                <a:lnTo>
                  <a:pt x="4132757" y="4933810"/>
                </a:lnTo>
                <a:lnTo>
                  <a:pt x="4137514" y="4952673"/>
                </a:lnTo>
                <a:lnTo>
                  <a:pt x="4140307" y="4957453"/>
                </a:lnTo>
                <a:lnTo>
                  <a:pt x="4141585" y="4961456"/>
                </a:lnTo>
                <a:cubicBezTo>
                  <a:pt x="4146096" y="4970097"/>
                  <a:pt x="4151802" y="4978393"/>
                  <a:pt x="4157589" y="4987038"/>
                </a:cubicBezTo>
                <a:cubicBezTo>
                  <a:pt x="4168828" y="5003802"/>
                  <a:pt x="4182926" y="5022853"/>
                  <a:pt x="4184068" y="5041522"/>
                </a:cubicBezTo>
                <a:cubicBezTo>
                  <a:pt x="4184687" y="5052096"/>
                  <a:pt x="4187605" y="5062300"/>
                  <a:pt x="4191284" y="5072376"/>
                </a:cubicBezTo>
                <a:lnTo>
                  <a:pt x="4197188" y="5087444"/>
                </a:lnTo>
                <a:lnTo>
                  <a:pt x="4210215" y="5133220"/>
                </a:lnTo>
                <a:lnTo>
                  <a:pt x="4210217" y="5133225"/>
                </a:lnTo>
                <a:lnTo>
                  <a:pt x="4203501" y="5166113"/>
                </a:lnTo>
                <a:lnTo>
                  <a:pt x="4203501" y="5166114"/>
                </a:lnTo>
                <a:cubicBezTo>
                  <a:pt x="4202739" y="5167638"/>
                  <a:pt x="4203311" y="5169781"/>
                  <a:pt x="4204192" y="5172091"/>
                </a:cubicBezTo>
                <a:lnTo>
                  <a:pt x="4206739" y="5179068"/>
                </a:lnTo>
                <a:lnTo>
                  <a:pt x="4206573" y="5229433"/>
                </a:lnTo>
                <a:lnTo>
                  <a:pt x="4196024" y="5248936"/>
                </a:lnTo>
                <a:lnTo>
                  <a:pt x="4183116" y="5272796"/>
                </a:lnTo>
                <a:cubicBezTo>
                  <a:pt x="4171471" y="5285441"/>
                  <a:pt x="4163765" y="5298595"/>
                  <a:pt x="4159213" y="5312288"/>
                </a:cubicBezTo>
                <a:lnTo>
                  <a:pt x="4158157" y="5321350"/>
                </a:lnTo>
                <a:lnTo>
                  <a:pt x="4155683" y="5326163"/>
                </a:lnTo>
                <a:lnTo>
                  <a:pt x="4154237" y="5355014"/>
                </a:lnTo>
                <a:lnTo>
                  <a:pt x="4154237" y="5355015"/>
                </a:lnTo>
                <a:cubicBezTo>
                  <a:pt x="4154886" y="5364883"/>
                  <a:pt x="4156589" y="5375003"/>
                  <a:pt x="4159113" y="5385385"/>
                </a:cubicBezTo>
                <a:cubicBezTo>
                  <a:pt x="4162352" y="5398722"/>
                  <a:pt x="4164638" y="5412058"/>
                  <a:pt x="4167304" y="5425583"/>
                </a:cubicBezTo>
                <a:cubicBezTo>
                  <a:pt x="4171114" y="5443871"/>
                  <a:pt x="4175116" y="5462352"/>
                  <a:pt x="4178926" y="5480638"/>
                </a:cubicBezTo>
                <a:lnTo>
                  <a:pt x="4183450" y="5507668"/>
                </a:lnTo>
                <a:lnTo>
                  <a:pt x="4172831" y="5531692"/>
                </a:lnTo>
                <a:lnTo>
                  <a:pt x="4172830" y="5531693"/>
                </a:lnTo>
                <a:cubicBezTo>
                  <a:pt x="4165781" y="5537600"/>
                  <a:pt x="4162589" y="5542649"/>
                  <a:pt x="4162685" y="5547578"/>
                </a:cubicBezTo>
                <a:lnTo>
                  <a:pt x="4162685" y="5547579"/>
                </a:lnTo>
                <a:cubicBezTo>
                  <a:pt x="4162780" y="5552508"/>
                  <a:pt x="4166162" y="5557318"/>
                  <a:pt x="4172258" y="5562747"/>
                </a:cubicBezTo>
                <a:cubicBezTo>
                  <a:pt x="4214932" y="5600468"/>
                  <a:pt x="4241603" y="5646190"/>
                  <a:pt x="4243506" y="5704484"/>
                </a:cubicBezTo>
                <a:cubicBezTo>
                  <a:pt x="4243888" y="5716486"/>
                  <a:pt x="4246554" y="5728679"/>
                  <a:pt x="4249412" y="5740489"/>
                </a:cubicBezTo>
                <a:cubicBezTo>
                  <a:pt x="4251127" y="5747729"/>
                  <a:pt x="4253033" y="5756494"/>
                  <a:pt x="4258177" y="5760874"/>
                </a:cubicBezTo>
                <a:cubicBezTo>
                  <a:pt x="4297420" y="5794975"/>
                  <a:pt x="4324663" y="5837458"/>
                  <a:pt x="4346573" y="5883752"/>
                </a:cubicBezTo>
                <a:lnTo>
                  <a:pt x="4346575" y="5883756"/>
                </a:lnTo>
                <a:lnTo>
                  <a:pt x="4364477" y="5935946"/>
                </a:lnTo>
                <a:lnTo>
                  <a:pt x="4364478" y="5935950"/>
                </a:lnTo>
                <a:lnTo>
                  <a:pt x="4360859" y="5993290"/>
                </a:lnTo>
                <a:lnTo>
                  <a:pt x="4360858" y="5993291"/>
                </a:lnTo>
                <a:cubicBezTo>
                  <a:pt x="4359717" y="6004531"/>
                  <a:pt x="4359906" y="6017485"/>
                  <a:pt x="4354382" y="6026440"/>
                </a:cubicBezTo>
                <a:cubicBezTo>
                  <a:pt x="4337045" y="6054825"/>
                  <a:pt x="4318377" y="6082258"/>
                  <a:pt x="4298182" y="6108738"/>
                </a:cubicBezTo>
                <a:cubicBezTo>
                  <a:pt x="4289514" y="6120074"/>
                  <a:pt x="4284561" y="6126884"/>
                  <a:pt x="4284490" y="6133314"/>
                </a:cubicBezTo>
                <a:lnTo>
                  <a:pt x="4284490" y="6133315"/>
                </a:lnTo>
                <a:lnTo>
                  <a:pt x="4288190" y="6143190"/>
                </a:lnTo>
                <a:lnTo>
                  <a:pt x="4300086" y="6155600"/>
                </a:lnTo>
                <a:lnTo>
                  <a:pt x="4300088" y="6155603"/>
                </a:lnTo>
                <a:cubicBezTo>
                  <a:pt x="4322377" y="6175798"/>
                  <a:pt x="4333998" y="6200945"/>
                  <a:pt x="4338759" y="6228757"/>
                </a:cubicBezTo>
                <a:lnTo>
                  <a:pt x="4356096" y="6361540"/>
                </a:lnTo>
                <a:lnTo>
                  <a:pt x="4356096" y="6361539"/>
                </a:lnTo>
                <a:cubicBezTo>
                  <a:pt x="4352476" y="6317151"/>
                  <a:pt x="4346190" y="6272764"/>
                  <a:pt x="4338759" y="6228756"/>
                </a:cubicBezTo>
                <a:cubicBezTo>
                  <a:pt x="4333998" y="6200944"/>
                  <a:pt x="4322377" y="6175797"/>
                  <a:pt x="4300088" y="6155602"/>
                </a:cubicBezTo>
                <a:lnTo>
                  <a:pt x="4300086" y="6155600"/>
                </a:lnTo>
                <a:lnTo>
                  <a:pt x="4284490" y="6133315"/>
                </a:lnTo>
                <a:lnTo>
                  <a:pt x="4298182" y="6108739"/>
                </a:lnTo>
                <a:cubicBezTo>
                  <a:pt x="4318377" y="6082259"/>
                  <a:pt x="4337045" y="6054826"/>
                  <a:pt x="4354382" y="6026441"/>
                </a:cubicBezTo>
                <a:cubicBezTo>
                  <a:pt x="4359906" y="6017486"/>
                  <a:pt x="4359717" y="6004532"/>
                  <a:pt x="4360858" y="5993292"/>
                </a:cubicBezTo>
                <a:lnTo>
                  <a:pt x="4360859" y="5993290"/>
                </a:lnTo>
                <a:lnTo>
                  <a:pt x="4364311" y="5964477"/>
                </a:lnTo>
                <a:lnTo>
                  <a:pt x="4364478" y="5935950"/>
                </a:lnTo>
                <a:lnTo>
                  <a:pt x="4364478" y="5935949"/>
                </a:lnTo>
                <a:lnTo>
                  <a:pt x="4364477" y="5935946"/>
                </a:lnTo>
                <a:lnTo>
                  <a:pt x="4357598" y="5909351"/>
                </a:lnTo>
                <a:lnTo>
                  <a:pt x="4346575" y="5883756"/>
                </a:lnTo>
                <a:lnTo>
                  <a:pt x="4346573" y="5883751"/>
                </a:lnTo>
                <a:cubicBezTo>
                  <a:pt x="4324663" y="5837457"/>
                  <a:pt x="4297420" y="5794974"/>
                  <a:pt x="4258177" y="5760873"/>
                </a:cubicBezTo>
                <a:cubicBezTo>
                  <a:pt x="4253033" y="5756493"/>
                  <a:pt x="4251127" y="5747728"/>
                  <a:pt x="4249412" y="5740488"/>
                </a:cubicBezTo>
                <a:cubicBezTo>
                  <a:pt x="4246554" y="5728678"/>
                  <a:pt x="4243888" y="5716485"/>
                  <a:pt x="4243506" y="5704483"/>
                </a:cubicBezTo>
                <a:cubicBezTo>
                  <a:pt x="4241603" y="5646189"/>
                  <a:pt x="4214932" y="5600467"/>
                  <a:pt x="4172258" y="5562746"/>
                </a:cubicBezTo>
                <a:lnTo>
                  <a:pt x="4162685" y="5547578"/>
                </a:lnTo>
                <a:lnTo>
                  <a:pt x="4172830" y="5531694"/>
                </a:lnTo>
                <a:lnTo>
                  <a:pt x="4172831" y="5531692"/>
                </a:lnTo>
                <a:lnTo>
                  <a:pt x="4181230" y="5520422"/>
                </a:lnTo>
                <a:lnTo>
                  <a:pt x="4183450" y="5507668"/>
                </a:lnTo>
                <a:lnTo>
                  <a:pt x="4183450" y="5507667"/>
                </a:lnTo>
                <a:cubicBezTo>
                  <a:pt x="4183403" y="5498832"/>
                  <a:pt x="4180831" y="5489497"/>
                  <a:pt x="4178926" y="5480637"/>
                </a:cubicBezTo>
                <a:cubicBezTo>
                  <a:pt x="4175116" y="5462351"/>
                  <a:pt x="4171114" y="5443870"/>
                  <a:pt x="4167304" y="5425582"/>
                </a:cubicBezTo>
                <a:cubicBezTo>
                  <a:pt x="4164638" y="5412057"/>
                  <a:pt x="4162352" y="5398721"/>
                  <a:pt x="4159113" y="5385384"/>
                </a:cubicBezTo>
                <a:lnTo>
                  <a:pt x="4154237" y="5355014"/>
                </a:lnTo>
                <a:lnTo>
                  <a:pt x="4158157" y="5321350"/>
                </a:lnTo>
                <a:lnTo>
                  <a:pt x="4183116" y="5272797"/>
                </a:lnTo>
                <a:lnTo>
                  <a:pt x="4196024" y="5248936"/>
                </a:lnTo>
                <a:lnTo>
                  <a:pt x="4206573" y="5229434"/>
                </a:lnTo>
                <a:cubicBezTo>
                  <a:pt x="4210407" y="5213598"/>
                  <a:pt x="4210359" y="5196595"/>
                  <a:pt x="4206739" y="5179068"/>
                </a:cubicBezTo>
                <a:lnTo>
                  <a:pt x="4206739" y="5179067"/>
                </a:lnTo>
                <a:cubicBezTo>
                  <a:pt x="4206263" y="5176876"/>
                  <a:pt x="4205074" y="5174400"/>
                  <a:pt x="4204192" y="5172090"/>
                </a:cubicBezTo>
                <a:lnTo>
                  <a:pt x="4203501" y="5166114"/>
                </a:lnTo>
                <a:lnTo>
                  <a:pt x="4210217" y="5133225"/>
                </a:lnTo>
                <a:lnTo>
                  <a:pt x="4210217" y="5133224"/>
                </a:lnTo>
                <a:lnTo>
                  <a:pt x="4210215" y="5133220"/>
                </a:lnTo>
                <a:lnTo>
                  <a:pt x="4203072" y="5102461"/>
                </a:lnTo>
                <a:lnTo>
                  <a:pt x="4197188" y="5087444"/>
                </a:lnTo>
                <a:lnTo>
                  <a:pt x="4197182" y="5087423"/>
                </a:lnTo>
                <a:cubicBezTo>
                  <a:pt x="4191096" y="5072411"/>
                  <a:pt x="4184997" y="5057381"/>
                  <a:pt x="4184068" y="5041521"/>
                </a:cubicBezTo>
                <a:cubicBezTo>
                  <a:pt x="4182926" y="5022852"/>
                  <a:pt x="4168828" y="5003801"/>
                  <a:pt x="4157589" y="4987037"/>
                </a:cubicBezTo>
                <a:lnTo>
                  <a:pt x="4140307" y="4957453"/>
                </a:lnTo>
                <a:lnTo>
                  <a:pt x="4132757" y="4933810"/>
                </a:lnTo>
                <a:lnTo>
                  <a:pt x="4132755" y="4933805"/>
                </a:lnTo>
                <a:lnTo>
                  <a:pt x="4134157" y="4912169"/>
                </a:lnTo>
                <a:cubicBezTo>
                  <a:pt x="4135919" y="4904359"/>
                  <a:pt x="4136431" y="4896714"/>
                  <a:pt x="4135862" y="4889276"/>
                </a:cubicBezTo>
                <a:lnTo>
                  <a:pt x="4135862" y="4889275"/>
                </a:lnTo>
                <a:lnTo>
                  <a:pt x="4131084" y="4867614"/>
                </a:lnTo>
                <a:lnTo>
                  <a:pt x="4128333" y="4863343"/>
                </a:lnTo>
                <a:lnTo>
                  <a:pt x="4126583" y="4857317"/>
                </a:lnTo>
                <a:cubicBezTo>
                  <a:pt x="4121440" y="4847214"/>
                  <a:pt x="4114439" y="4837703"/>
                  <a:pt x="4106152" y="4828916"/>
                </a:cubicBezTo>
                <a:lnTo>
                  <a:pt x="4091316" y="4800483"/>
                </a:lnTo>
                <a:lnTo>
                  <a:pt x="4092625" y="4767765"/>
                </a:lnTo>
                <a:cubicBezTo>
                  <a:pt x="4098531" y="4738236"/>
                  <a:pt x="4098913" y="4707565"/>
                  <a:pt x="4102532" y="4677656"/>
                </a:cubicBezTo>
                <a:cubicBezTo>
                  <a:pt x="4103294" y="4671177"/>
                  <a:pt x="4105962" y="4662987"/>
                  <a:pt x="4110534" y="4659175"/>
                </a:cubicBezTo>
                <a:cubicBezTo>
                  <a:pt x="4167304" y="4612501"/>
                  <a:pt x="4167876" y="4546777"/>
                  <a:pt x="4170544" y="4482005"/>
                </a:cubicBezTo>
                <a:cubicBezTo>
                  <a:pt x="4172258" y="4442762"/>
                  <a:pt x="4172258" y="4403326"/>
                  <a:pt x="4171306" y="4363891"/>
                </a:cubicBezTo>
                <a:lnTo>
                  <a:pt x="4171306" y="4363890"/>
                </a:lnTo>
                <a:cubicBezTo>
                  <a:pt x="4171114" y="4350554"/>
                  <a:pt x="4168066" y="4336457"/>
                  <a:pt x="4162352" y="4324645"/>
                </a:cubicBezTo>
                <a:cubicBezTo>
                  <a:pt x="4150349" y="4300070"/>
                  <a:pt x="4134729" y="4277401"/>
                  <a:pt x="4122536" y="4253014"/>
                </a:cubicBezTo>
                <a:close/>
                <a:moveTo>
                  <a:pt x="4113010" y="4165383"/>
                </a:moveTo>
                <a:lnTo>
                  <a:pt x="4113010" y="4165384"/>
                </a:lnTo>
                <a:lnTo>
                  <a:pt x="4116915" y="4192388"/>
                </a:lnTo>
                <a:lnTo>
                  <a:pt x="4116915" y="4192387"/>
                </a:lnTo>
                <a:cubicBezTo>
                  <a:pt x="4117011" y="4182767"/>
                  <a:pt x="4116439" y="4173480"/>
                  <a:pt x="4113010" y="4165383"/>
                </a:cubicBezTo>
                <a:close/>
                <a:moveTo>
                  <a:pt x="4100628" y="3885338"/>
                </a:moveTo>
                <a:lnTo>
                  <a:pt x="4100628" y="3885339"/>
                </a:lnTo>
                <a:cubicBezTo>
                  <a:pt x="4110344" y="3897722"/>
                  <a:pt x="4117750" y="3910319"/>
                  <a:pt x="4123009" y="3923125"/>
                </a:cubicBezTo>
                <a:lnTo>
                  <a:pt x="4132513" y="3962160"/>
                </a:lnTo>
                <a:lnTo>
                  <a:pt x="4116821" y="4043838"/>
                </a:lnTo>
                <a:lnTo>
                  <a:pt x="4116820" y="4043839"/>
                </a:lnTo>
                <a:cubicBezTo>
                  <a:pt x="4108057" y="4063842"/>
                  <a:pt x="4102675" y="4083702"/>
                  <a:pt x="4101699" y="4103825"/>
                </a:cubicBezTo>
                <a:lnTo>
                  <a:pt x="4101699" y="4103826"/>
                </a:lnTo>
                <a:lnTo>
                  <a:pt x="4103666" y="4134255"/>
                </a:lnTo>
                <a:lnTo>
                  <a:pt x="4113010" y="4165382"/>
                </a:lnTo>
                <a:lnTo>
                  <a:pt x="4101699" y="4103826"/>
                </a:lnTo>
                <a:lnTo>
                  <a:pt x="4116820" y="4043840"/>
                </a:lnTo>
                <a:lnTo>
                  <a:pt x="4116821" y="4043838"/>
                </a:lnTo>
                <a:lnTo>
                  <a:pt x="4130123" y="4002410"/>
                </a:lnTo>
                <a:lnTo>
                  <a:pt x="4132513" y="3962160"/>
                </a:lnTo>
                <a:lnTo>
                  <a:pt x="4132513" y="3962159"/>
                </a:lnTo>
                <a:cubicBezTo>
                  <a:pt x="4130251" y="3935727"/>
                  <a:pt x="4120060" y="3910104"/>
                  <a:pt x="4100628" y="3885338"/>
                </a:cubicBezTo>
                <a:close/>
                <a:moveTo>
                  <a:pt x="4115391" y="3670561"/>
                </a:moveTo>
                <a:lnTo>
                  <a:pt x="4117820" y="3680164"/>
                </a:lnTo>
                <a:lnTo>
                  <a:pt x="4113772" y="3734837"/>
                </a:lnTo>
                <a:lnTo>
                  <a:pt x="4113772" y="3734838"/>
                </a:lnTo>
                <a:cubicBezTo>
                  <a:pt x="4112820" y="3741316"/>
                  <a:pt x="4111486" y="3749126"/>
                  <a:pt x="4114154" y="3754653"/>
                </a:cubicBezTo>
                <a:lnTo>
                  <a:pt x="4120511" y="3789776"/>
                </a:lnTo>
                <a:lnTo>
                  <a:pt x="4105580" y="3822472"/>
                </a:lnTo>
                <a:cubicBezTo>
                  <a:pt x="4098532" y="3831902"/>
                  <a:pt x="4092912" y="3842046"/>
                  <a:pt x="4091245" y="3852619"/>
                </a:cubicBezTo>
                <a:lnTo>
                  <a:pt x="4091245" y="3852620"/>
                </a:lnTo>
                <a:lnTo>
                  <a:pt x="4092025" y="3868764"/>
                </a:lnTo>
                <a:lnTo>
                  <a:pt x="4100628" y="3885337"/>
                </a:lnTo>
                <a:lnTo>
                  <a:pt x="4091245" y="3852620"/>
                </a:lnTo>
                <a:lnTo>
                  <a:pt x="4105580" y="3822473"/>
                </a:lnTo>
                <a:cubicBezTo>
                  <a:pt x="4113772" y="3811614"/>
                  <a:pt x="4118916" y="3800897"/>
                  <a:pt x="4120511" y="3789777"/>
                </a:cubicBezTo>
                <a:lnTo>
                  <a:pt x="4120511" y="3789776"/>
                </a:lnTo>
                <a:cubicBezTo>
                  <a:pt x="4122107" y="3778655"/>
                  <a:pt x="4120154" y="3767130"/>
                  <a:pt x="4114154" y="3754652"/>
                </a:cubicBezTo>
                <a:lnTo>
                  <a:pt x="4113772" y="3734838"/>
                </a:lnTo>
                <a:lnTo>
                  <a:pt x="4117820" y="3680164"/>
                </a:lnTo>
                <a:lnTo>
                  <a:pt x="4117820" y="3680163"/>
                </a:lnTo>
                <a:close/>
                <a:moveTo>
                  <a:pt x="4185711" y="2836172"/>
                </a:moveTo>
                <a:lnTo>
                  <a:pt x="4177020" y="2848793"/>
                </a:lnTo>
                <a:cubicBezTo>
                  <a:pt x="4172020" y="2865010"/>
                  <a:pt x="4166162" y="2881307"/>
                  <a:pt x="4161416" y="2897785"/>
                </a:cubicBezTo>
                <a:lnTo>
                  <a:pt x="4160387" y="2903551"/>
                </a:lnTo>
                <a:lnTo>
                  <a:pt x="4157113" y="2914328"/>
                </a:lnTo>
                <a:lnTo>
                  <a:pt x="4152482" y="2947859"/>
                </a:lnTo>
                <a:lnTo>
                  <a:pt x="4152481" y="2947862"/>
                </a:lnTo>
                <a:lnTo>
                  <a:pt x="4152481" y="2947863"/>
                </a:lnTo>
                <a:cubicBezTo>
                  <a:pt x="4152112" y="2959157"/>
                  <a:pt x="4153112" y="2970576"/>
                  <a:pt x="4156065" y="2982149"/>
                </a:cubicBezTo>
                <a:lnTo>
                  <a:pt x="4167758" y="3077402"/>
                </a:lnTo>
                <a:lnTo>
                  <a:pt x="4155303" y="3172654"/>
                </a:lnTo>
                <a:cubicBezTo>
                  <a:pt x="4129394" y="3276480"/>
                  <a:pt x="4101962" y="3380305"/>
                  <a:pt x="4107676" y="3489467"/>
                </a:cubicBezTo>
                <a:cubicBezTo>
                  <a:pt x="4108628" y="3507563"/>
                  <a:pt x="4097007" y="3529090"/>
                  <a:pt x="4085577" y="3544713"/>
                </a:cubicBezTo>
                <a:cubicBezTo>
                  <a:pt x="4074719" y="3559668"/>
                  <a:pt x="4068860" y="3566811"/>
                  <a:pt x="4067955" y="3574408"/>
                </a:cubicBezTo>
                <a:lnTo>
                  <a:pt x="4067956" y="3574408"/>
                </a:lnTo>
                <a:lnTo>
                  <a:pt x="4067955" y="3574409"/>
                </a:lnTo>
                <a:cubicBezTo>
                  <a:pt x="4067050" y="3582005"/>
                  <a:pt x="4071099" y="3590054"/>
                  <a:pt x="4080053" y="3606818"/>
                </a:cubicBezTo>
                <a:cubicBezTo>
                  <a:pt x="4084435" y="3614820"/>
                  <a:pt x="4087101" y="3624726"/>
                  <a:pt x="4093579" y="3630633"/>
                </a:cubicBezTo>
                <a:lnTo>
                  <a:pt x="4109452" y="3651926"/>
                </a:lnTo>
                <a:lnTo>
                  <a:pt x="4093579" y="3630632"/>
                </a:lnTo>
                <a:cubicBezTo>
                  <a:pt x="4087101" y="3624725"/>
                  <a:pt x="4084435" y="3614819"/>
                  <a:pt x="4080053" y="3606817"/>
                </a:cubicBezTo>
                <a:cubicBezTo>
                  <a:pt x="4075576" y="3598435"/>
                  <a:pt x="4072325" y="3592232"/>
                  <a:pt x="4070307" y="3587174"/>
                </a:cubicBezTo>
                <a:lnTo>
                  <a:pt x="4067956" y="3574408"/>
                </a:lnTo>
                <a:lnTo>
                  <a:pt x="4073034" y="3562321"/>
                </a:lnTo>
                <a:cubicBezTo>
                  <a:pt x="4075969" y="3557716"/>
                  <a:pt x="4080148" y="3552191"/>
                  <a:pt x="4085577" y="3544714"/>
                </a:cubicBezTo>
                <a:cubicBezTo>
                  <a:pt x="4097007" y="3529091"/>
                  <a:pt x="4108628" y="3507564"/>
                  <a:pt x="4107676" y="3489468"/>
                </a:cubicBezTo>
                <a:cubicBezTo>
                  <a:pt x="4101962" y="3380306"/>
                  <a:pt x="4129394" y="3276481"/>
                  <a:pt x="4155303" y="3172655"/>
                </a:cubicBezTo>
                <a:cubicBezTo>
                  <a:pt x="4163305" y="3140650"/>
                  <a:pt x="4167543" y="3109026"/>
                  <a:pt x="4167758" y="3077402"/>
                </a:cubicBezTo>
                <a:lnTo>
                  <a:pt x="4167758" y="3077401"/>
                </a:lnTo>
                <a:cubicBezTo>
                  <a:pt x="4167972" y="3045777"/>
                  <a:pt x="4164162" y="3014153"/>
                  <a:pt x="4156065" y="2982148"/>
                </a:cubicBezTo>
                <a:lnTo>
                  <a:pt x="4152481" y="2947863"/>
                </a:lnTo>
                <a:lnTo>
                  <a:pt x="4152482" y="2947859"/>
                </a:lnTo>
                <a:lnTo>
                  <a:pt x="4160387" y="2903551"/>
                </a:lnTo>
                <a:lnTo>
                  <a:pt x="4177020" y="2848794"/>
                </a:lnTo>
                <a:cubicBezTo>
                  <a:pt x="4178353" y="2844317"/>
                  <a:pt x="4181639" y="2839983"/>
                  <a:pt x="4185711" y="2836173"/>
                </a:cubicBezTo>
                <a:close/>
                <a:moveTo>
                  <a:pt x="3701225" y="1508458"/>
                </a:moveTo>
                <a:lnTo>
                  <a:pt x="3673131" y="1596214"/>
                </a:lnTo>
                <a:cubicBezTo>
                  <a:pt x="3670654" y="1604979"/>
                  <a:pt x="3672179" y="1615837"/>
                  <a:pt x="3675036" y="1624981"/>
                </a:cubicBezTo>
                <a:cubicBezTo>
                  <a:pt x="3684752" y="1656224"/>
                  <a:pt x="3709137" y="1676037"/>
                  <a:pt x="3731617" y="1697754"/>
                </a:cubicBezTo>
                <a:cubicBezTo>
                  <a:pt x="3741524" y="1707280"/>
                  <a:pt x="3748572" y="1720424"/>
                  <a:pt x="3754286" y="1733189"/>
                </a:cubicBezTo>
                <a:cubicBezTo>
                  <a:pt x="3768957" y="1766336"/>
                  <a:pt x="3782101" y="1800247"/>
                  <a:pt x="3796007" y="1833776"/>
                </a:cubicBezTo>
                <a:cubicBezTo>
                  <a:pt x="3797341" y="1837014"/>
                  <a:pt x="3800770" y="1839680"/>
                  <a:pt x="3803628" y="1842159"/>
                </a:cubicBezTo>
                <a:cubicBezTo>
                  <a:pt x="3833729" y="1866923"/>
                  <a:pt x="3864018" y="1891498"/>
                  <a:pt x="3894119" y="1916455"/>
                </a:cubicBezTo>
                <a:cubicBezTo>
                  <a:pt x="3899833" y="1921217"/>
                  <a:pt x="3904025" y="1928077"/>
                  <a:pt x="3909549" y="1933220"/>
                </a:cubicBezTo>
                <a:cubicBezTo>
                  <a:pt x="3917169" y="1940460"/>
                  <a:pt x="3924410" y="1949604"/>
                  <a:pt x="3933554" y="1953414"/>
                </a:cubicBezTo>
                <a:cubicBezTo>
                  <a:pt x="3962319" y="1965225"/>
                  <a:pt x="3974703" y="1987895"/>
                  <a:pt x="3980037" y="2016470"/>
                </a:cubicBezTo>
                <a:cubicBezTo>
                  <a:pt x="3984990" y="2042571"/>
                  <a:pt x="3989182" y="2068670"/>
                  <a:pt x="3994896" y="2094579"/>
                </a:cubicBezTo>
                <a:cubicBezTo>
                  <a:pt x="4001754" y="2126202"/>
                  <a:pt x="4009184" y="2157637"/>
                  <a:pt x="4017567" y="2188880"/>
                </a:cubicBezTo>
                <a:cubicBezTo>
                  <a:pt x="4021187" y="2202405"/>
                  <a:pt x="4025377" y="2216693"/>
                  <a:pt x="4032807" y="2228315"/>
                </a:cubicBezTo>
                <a:cubicBezTo>
                  <a:pt x="4053382" y="2260891"/>
                  <a:pt x="4067288" y="2295754"/>
                  <a:pt x="4061764" y="2334045"/>
                </a:cubicBezTo>
                <a:cubicBezTo>
                  <a:pt x="4057382" y="2364716"/>
                  <a:pt x="4068622" y="2390435"/>
                  <a:pt x="4086149" y="2409486"/>
                </a:cubicBezTo>
                <a:cubicBezTo>
                  <a:pt x="4094103" y="2418155"/>
                  <a:pt x="4099616" y="2426977"/>
                  <a:pt x="4103250" y="2435913"/>
                </a:cubicBezTo>
                <a:lnTo>
                  <a:pt x="4109081" y="2463018"/>
                </a:lnTo>
                <a:lnTo>
                  <a:pt x="4109080" y="2463031"/>
                </a:lnTo>
                <a:lnTo>
                  <a:pt x="4100439" y="2518262"/>
                </a:lnTo>
                <a:lnTo>
                  <a:pt x="4100438" y="2518264"/>
                </a:lnTo>
                <a:cubicBezTo>
                  <a:pt x="4097771" y="2527790"/>
                  <a:pt x="4096627" y="2536458"/>
                  <a:pt x="4096794" y="2545006"/>
                </a:cubicBezTo>
                <a:lnTo>
                  <a:pt x="4096794" y="2545007"/>
                </a:lnTo>
                <a:cubicBezTo>
                  <a:pt x="4096960" y="2553556"/>
                  <a:pt x="4098437" y="2561986"/>
                  <a:pt x="4101008" y="2571035"/>
                </a:cubicBezTo>
                <a:cubicBezTo>
                  <a:pt x="4113010" y="2612946"/>
                  <a:pt x="4145587" y="2640951"/>
                  <a:pt x="4174162" y="2668002"/>
                </a:cubicBezTo>
                <a:cubicBezTo>
                  <a:pt x="4198547" y="2691055"/>
                  <a:pt x="4212264" y="2716964"/>
                  <a:pt x="4222552" y="2745349"/>
                </a:cubicBezTo>
                <a:lnTo>
                  <a:pt x="4222553" y="2745352"/>
                </a:lnTo>
                <a:lnTo>
                  <a:pt x="4228473" y="2778006"/>
                </a:lnTo>
                <a:lnTo>
                  <a:pt x="4228053" y="2785440"/>
                </a:lnTo>
                <a:lnTo>
                  <a:pt x="4217974" y="2811780"/>
                </a:lnTo>
                <a:lnTo>
                  <a:pt x="4217970" y="2811787"/>
                </a:lnTo>
                <a:lnTo>
                  <a:pt x="4217971" y="2811787"/>
                </a:lnTo>
                <a:lnTo>
                  <a:pt x="4217974" y="2811780"/>
                </a:lnTo>
                <a:lnTo>
                  <a:pt x="4227624" y="2793023"/>
                </a:lnTo>
                <a:lnTo>
                  <a:pt x="4228053" y="2785440"/>
                </a:lnTo>
                <a:lnTo>
                  <a:pt x="4229253" y="2782305"/>
                </a:lnTo>
                <a:lnTo>
                  <a:pt x="4228473" y="2778006"/>
                </a:lnTo>
                <a:lnTo>
                  <a:pt x="4228883" y="2770757"/>
                </a:lnTo>
                <a:lnTo>
                  <a:pt x="4222553" y="2745352"/>
                </a:lnTo>
                <a:lnTo>
                  <a:pt x="4222552" y="2745348"/>
                </a:lnTo>
                <a:cubicBezTo>
                  <a:pt x="4212264" y="2716963"/>
                  <a:pt x="4198547" y="2691054"/>
                  <a:pt x="4174162" y="2668001"/>
                </a:cubicBezTo>
                <a:cubicBezTo>
                  <a:pt x="4145587" y="2640950"/>
                  <a:pt x="4113010" y="2612945"/>
                  <a:pt x="4101008" y="2571034"/>
                </a:cubicBezTo>
                <a:lnTo>
                  <a:pt x="4096794" y="2545007"/>
                </a:lnTo>
                <a:lnTo>
                  <a:pt x="4100438" y="2518265"/>
                </a:lnTo>
                <a:lnTo>
                  <a:pt x="4100439" y="2518262"/>
                </a:lnTo>
                <a:lnTo>
                  <a:pt x="4107019" y="2490551"/>
                </a:lnTo>
                <a:lnTo>
                  <a:pt x="4109080" y="2463031"/>
                </a:lnTo>
                <a:lnTo>
                  <a:pt x="4109082" y="2463019"/>
                </a:lnTo>
                <a:lnTo>
                  <a:pt x="4109081" y="2463018"/>
                </a:lnTo>
                <a:lnTo>
                  <a:pt x="4109082" y="2463018"/>
                </a:lnTo>
                <a:cubicBezTo>
                  <a:pt x="4108200" y="2444777"/>
                  <a:pt x="4102057" y="2426822"/>
                  <a:pt x="4086149" y="2409485"/>
                </a:cubicBezTo>
                <a:cubicBezTo>
                  <a:pt x="4068622" y="2390434"/>
                  <a:pt x="4057382" y="2364715"/>
                  <a:pt x="4061764" y="2334044"/>
                </a:cubicBezTo>
                <a:cubicBezTo>
                  <a:pt x="4067288" y="2295753"/>
                  <a:pt x="4053382" y="2260890"/>
                  <a:pt x="4032807" y="2228314"/>
                </a:cubicBezTo>
                <a:cubicBezTo>
                  <a:pt x="4025377" y="2216692"/>
                  <a:pt x="4021187" y="2202404"/>
                  <a:pt x="4017567" y="2188879"/>
                </a:cubicBezTo>
                <a:cubicBezTo>
                  <a:pt x="4009184" y="2157636"/>
                  <a:pt x="4001754" y="2126201"/>
                  <a:pt x="3994896" y="2094578"/>
                </a:cubicBezTo>
                <a:cubicBezTo>
                  <a:pt x="3989182" y="2068669"/>
                  <a:pt x="3984990" y="2042570"/>
                  <a:pt x="3980037" y="2016469"/>
                </a:cubicBezTo>
                <a:cubicBezTo>
                  <a:pt x="3974703" y="1987894"/>
                  <a:pt x="3962319" y="1965224"/>
                  <a:pt x="3933554" y="1953413"/>
                </a:cubicBezTo>
                <a:cubicBezTo>
                  <a:pt x="3924410" y="1949603"/>
                  <a:pt x="3917169" y="1940459"/>
                  <a:pt x="3909549" y="1933219"/>
                </a:cubicBezTo>
                <a:cubicBezTo>
                  <a:pt x="3904025" y="1928076"/>
                  <a:pt x="3899833" y="1921216"/>
                  <a:pt x="3894119" y="1916454"/>
                </a:cubicBezTo>
                <a:cubicBezTo>
                  <a:pt x="3864018" y="1891497"/>
                  <a:pt x="3833729" y="1866922"/>
                  <a:pt x="3803628" y="1842158"/>
                </a:cubicBezTo>
                <a:cubicBezTo>
                  <a:pt x="3800770" y="1839679"/>
                  <a:pt x="3797341" y="1837013"/>
                  <a:pt x="3796007" y="1833775"/>
                </a:cubicBezTo>
                <a:cubicBezTo>
                  <a:pt x="3782101" y="1800246"/>
                  <a:pt x="3768958" y="1766335"/>
                  <a:pt x="3754286" y="1733188"/>
                </a:cubicBezTo>
                <a:cubicBezTo>
                  <a:pt x="3748572" y="1720423"/>
                  <a:pt x="3741524" y="1707279"/>
                  <a:pt x="3731618" y="1697753"/>
                </a:cubicBezTo>
                <a:cubicBezTo>
                  <a:pt x="3709138" y="1676036"/>
                  <a:pt x="3684752" y="1656223"/>
                  <a:pt x="3675036" y="1624980"/>
                </a:cubicBezTo>
                <a:cubicBezTo>
                  <a:pt x="3672180" y="1615836"/>
                  <a:pt x="3670655" y="1604978"/>
                  <a:pt x="3673132" y="1596213"/>
                </a:cubicBezTo>
                <a:close/>
                <a:moveTo>
                  <a:pt x="3719830" y="1459073"/>
                </a:moveTo>
                <a:lnTo>
                  <a:pt x="3719829" y="1459074"/>
                </a:lnTo>
                <a:lnTo>
                  <a:pt x="3710612" y="1481572"/>
                </a:lnTo>
                <a:close/>
                <a:moveTo>
                  <a:pt x="3739023" y="1268758"/>
                </a:moveTo>
                <a:cubicBezTo>
                  <a:pt x="3739475" y="1275402"/>
                  <a:pt x="3741047" y="1281689"/>
                  <a:pt x="3744190" y="1286070"/>
                </a:cubicBezTo>
                <a:cubicBezTo>
                  <a:pt x="3758763" y="1306930"/>
                  <a:pt x="3765003" y="1328553"/>
                  <a:pt x="3766527" y="1350628"/>
                </a:cubicBezTo>
                <a:lnTo>
                  <a:pt x="3760933" y="1413840"/>
                </a:lnTo>
                <a:lnTo>
                  <a:pt x="3766528" y="1350627"/>
                </a:lnTo>
                <a:cubicBezTo>
                  <a:pt x="3765003" y="1328552"/>
                  <a:pt x="3758764" y="1306930"/>
                  <a:pt x="3744190" y="1286069"/>
                </a:cubicBezTo>
                <a:close/>
                <a:moveTo>
                  <a:pt x="3680752" y="773035"/>
                </a:moveTo>
                <a:lnTo>
                  <a:pt x="3680752" y="773036"/>
                </a:lnTo>
                <a:cubicBezTo>
                  <a:pt x="3683038" y="800277"/>
                  <a:pt x="3686276" y="827330"/>
                  <a:pt x="3688752" y="854380"/>
                </a:cubicBezTo>
                <a:cubicBezTo>
                  <a:pt x="3691038" y="878957"/>
                  <a:pt x="3691800" y="903723"/>
                  <a:pt x="3719805" y="915344"/>
                </a:cubicBezTo>
                <a:cubicBezTo>
                  <a:pt x="3724187" y="917060"/>
                  <a:pt x="3727425" y="922774"/>
                  <a:pt x="3730283" y="927156"/>
                </a:cubicBezTo>
                <a:cubicBezTo>
                  <a:pt x="3774291" y="994786"/>
                  <a:pt x="3773147" y="1030981"/>
                  <a:pt x="3726663" y="1097088"/>
                </a:cubicBezTo>
                <a:cubicBezTo>
                  <a:pt x="3721901" y="1103946"/>
                  <a:pt x="3718471" y="1118614"/>
                  <a:pt x="3722281" y="1123186"/>
                </a:cubicBezTo>
                <a:cubicBezTo>
                  <a:pt x="3738093" y="1142618"/>
                  <a:pt x="3745142" y="1162954"/>
                  <a:pt x="3747000" y="1184029"/>
                </a:cubicBezTo>
                <a:cubicBezTo>
                  <a:pt x="3745142" y="1162954"/>
                  <a:pt x="3738094" y="1142617"/>
                  <a:pt x="3722282" y="1123185"/>
                </a:cubicBezTo>
                <a:cubicBezTo>
                  <a:pt x="3718472" y="1118613"/>
                  <a:pt x="3721902" y="1103945"/>
                  <a:pt x="3726664" y="1097087"/>
                </a:cubicBezTo>
                <a:cubicBezTo>
                  <a:pt x="3773148" y="1030980"/>
                  <a:pt x="3774292" y="994785"/>
                  <a:pt x="3730284" y="927155"/>
                </a:cubicBezTo>
                <a:cubicBezTo>
                  <a:pt x="3727426" y="922773"/>
                  <a:pt x="3724188" y="917059"/>
                  <a:pt x="3719806" y="915343"/>
                </a:cubicBezTo>
                <a:cubicBezTo>
                  <a:pt x="3691800" y="903722"/>
                  <a:pt x="3691038" y="878956"/>
                  <a:pt x="3688752" y="854379"/>
                </a:cubicBezTo>
                <a:close/>
                <a:moveTo>
                  <a:pt x="3736153" y="517851"/>
                </a:moveTo>
                <a:lnTo>
                  <a:pt x="3727235" y="556048"/>
                </a:lnTo>
                <a:cubicBezTo>
                  <a:pt x="3725139" y="564049"/>
                  <a:pt x="3719615" y="572623"/>
                  <a:pt x="3720757" y="580051"/>
                </a:cubicBezTo>
                <a:cubicBezTo>
                  <a:pt x="3724091" y="601579"/>
                  <a:pt x="3721662" y="622201"/>
                  <a:pt x="3717376" y="642538"/>
                </a:cubicBezTo>
                <a:lnTo>
                  <a:pt x="3704853" y="694928"/>
                </a:lnTo>
                <a:lnTo>
                  <a:pt x="3717377" y="642537"/>
                </a:lnTo>
                <a:cubicBezTo>
                  <a:pt x="3721663" y="622201"/>
                  <a:pt x="3724092" y="601578"/>
                  <a:pt x="3720758" y="580050"/>
                </a:cubicBezTo>
                <a:cubicBezTo>
                  <a:pt x="3719616" y="572622"/>
                  <a:pt x="3725140" y="564048"/>
                  <a:pt x="3727236" y="556047"/>
                </a:cubicBezTo>
                <a:close/>
                <a:moveTo>
                  <a:pt x="3749448" y="298169"/>
                </a:moveTo>
                <a:lnTo>
                  <a:pt x="3734666" y="313533"/>
                </a:lnTo>
                <a:lnTo>
                  <a:pt x="3734666" y="313533"/>
                </a:lnTo>
                <a:lnTo>
                  <a:pt x="3734665" y="313534"/>
                </a:lnTo>
                <a:cubicBezTo>
                  <a:pt x="3730473" y="316390"/>
                  <a:pt x="3732759" y="330299"/>
                  <a:pt x="3734093" y="338871"/>
                </a:cubicBezTo>
                <a:lnTo>
                  <a:pt x="3734100" y="338903"/>
                </a:lnTo>
                <a:lnTo>
                  <a:pt x="3744000" y="395640"/>
                </a:lnTo>
                <a:lnTo>
                  <a:pt x="3740190" y="367328"/>
                </a:lnTo>
                <a:lnTo>
                  <a:pt x="3734100" y="338903"/>
                </a:lnTo>
                <a:lnTo>
                  <a:pt x="3734094" y="338870"/>
                </a:lnTo>
                <a:cubicBezTo>
                  <a:pt x="3733427" y="334584"/>
                  <a:pt x="3732522" y="328964"/>
                  <a:pt x="3732308" y="324058"/>
                </a:cubicBezTo>
                <a:lnTo>
                  <a:pt x="3734666" y="313533"/>
                </a:lnTo>
                <a:close/>
                <a:moveTo>
                  <a:pt x="3756993" y="281568"/>
                </a:moveTo>
                <a:lnTo>
                  <a:pt x="3752098" y="295415"/>
                </a:lnTo>
                <a:lnTo>
                  <a:pt x="3752099" y="295415"/>
                </a:lnTo>
                <a:close/>
                <a:moveTo>
                  <a:pt x="3743673" y="24486"/>
                </a:moveTo>
                <a:lnTo>
                  <a:pt x="3741410" y="74129"/>
                </a:lnTo>
                <a:cubicBezTo>
                  <a:pt x="3742333" y="91492"/>
                  <a:pt x="3744643" y="108703"/>
                  <a:pt x="3747334" y="125861"/>
                </a:cubicBezTo>
                <a:lnTo>
                  <a:pt x="3751729" y="153388"/>
                </a:lnTo>
                <a:lnTo>
                  <a:pt x="3760002" y="228944"/>
                </a:lnTo>
                <a:lnTo>
                  <a:pt x="3755543" y="177271"/>
                </a:lnTo>
                <a:lnTo>
                  <a:pt x="3751729" y="153388"/>
                </a:lnTo>
                <a:lnTo>
                  <a:pt x="3751530" y="151569"/>
                </a:lnTo>
                <a:cubicBezTo>
                  <a:pt x="3747300" y="125876"/>
                  <a:pt x="3742795" y="100174"/>
                  <a:pt x="3741411" y="74129"/>
                </a:cubicBezTo>
                <a:close/>
                <a:moveTo>
                  <a:pt x="3741092" y="0"/>
                </a:moveTo>
                <a:lnTo>
                  <a:pt x="4205201" y="0"/>
                </a:lnTo>
                <a:lnTo>
                  <a:pt x="4204073" y="2817"/>
                </a:lnTo>
                <a:cubicBezTo>
                  <a:pt x="4195691" y="21486"/>
                  <a:pt x="4193023" y="43012"/>
                  <a:pt x="4189974" y="63587"/>
                </a:cubicBezTo>
                <a:cubicBezTo>
                  <a:pt x="4184450" y="101308"/>
                  <a:pt x="4181020" y="139219"/>
                  <a:pt x="4176068" y="176939"/>
                </a:cubicBezTo>
                <a:cubicBezTo>
                  <a:pt x="4174924" y="184941"/>
                  <a:pt x="4172830" y="194085"/>
                  <a:pt x="4168066" y="200182"/>
                </a:cubicBezTo>
                <a:cubicBezTo>
                  <a:pt x="4136061" y="241901"/>
                  <a:pt x="4127108" y="292579"/>
                  <a:pt x="4130154" y="340774"/>
                </a:cubicBezTo>
                <a:cubicBezTo>
                  <a:pt x="4132443" y="378686"/>
                  <a:pt x="4134157" y="415835"/>
                  <a:pt x="4130919" y="453364"/>
                </a:cubicBezTo>
                <a:cubicBezTo>
                  <a:pt x="4130727" y="456222"/>
                  <a:pt x="4131109" y="460032"/>
                  <a:pt x="4132633" y="462126"/>
                </a:cubicBezTo>
                <a:cubicBezTo>
                  <a:pt x="4142729" y="475081"/>
                  <a:pt x="4143491" y="488607"/>
                  <a:pt x="4145205" y="505182"/>
                </a:cubicBezTo>
                <a:cubicBezTo>
                  <a:pt x="4147683" y="528615"/>
                  <a:pt x="4145967" y="550141"/>
                  <a:pt x="4141777" y="571860"/>
                </a:cubicBezTo>
                <a:cubicBezTo>
                  <a:pt x="4138729" y="587672"/>
                  <a:pt x="4132443" y="603673"/>
                  <a:pt x="4124440" y="617772"/>
                </a:cubicBezTo>
                <a:cubicBezTo>
                  <a:pt x="4113200" y="637392"/>
                  <a:pt x="4108820" y="656255"/>
                  <a:pt x="4123678" y="674923"/>
                </a:cubicBezTo>
                <a:cubicBezTo>
                  <a:pt x="4139491" y="695116"/>
                  <a:pt x="4133967" y="717977"/>
                  <a:pt x="4134537" y="740268"/>
                </a:cubicBezTo>
                <a:cubicBezTo>
                  <a:pt x="4134729" y="749982"/>
                  <a:pt x="4134347" y="760270"/>
                  <a:pt x="4136823" y="769605"/>
                </a:cubicBezTo>
                <a:cubicBezTo>
                  <a:pt x="4143873" y="796655"/>
                  <a:pt x="4154541" y="822756"/>
                  <a:pt x="4159303" y="850189"/>
                </a:cubicBezTo>
                <a:cubicBezTo>
                  <a:pt x="4161970" y="865430"/>
                  <a:pt x="4157207" y="882384"/>
                  <a:pt x="4153779" y="898198"/>
                </a:cubicBezTo>
                <a:cubicBezTo>
                  <a:pt x="4150159" y="914200"/>
                  <a:pt x="4144635" y="930011"/>
                  <a:pt x="4138919" y="945444"/>
                </a:cubicBezTo>
                <a:cubicBezTo>
                  <a:pt x="4135109" y="955920"/>
                  <a:pt x="4131489" y="967350"/>
                  <a:pt x="4124630" y="975733"/>
                </a:cubicBezTo>
                <a:cubicBezTo>
                  <a:pt x="4109010" y="994785"/>
                  <a:pt x="4106342" y="1014406"/>
                  <a:pt x="4114534" y="1036887"/>
                </a:cubicBezTo>
                <a:cubicBezTo>
                  <a:pt x="4115868" y="1040315"/>
                  <a:pt x="4115868" y="1044315"/>
                  <a:pt x="4116058" y="1048125"/>
                </a:cubicBezTo>
                <a:cubicBezTo>
                  <a:pt x="4120058" y="1109091"/>
                  <a:pt x="4122536" y="1170051"/>
                  <a:pt x="4128632" y="1230633"/>
                </a:cubicBezTo>
                <a:cubicBezTo>
                  <a:pt x="4131109" y="1255206"/>
                  <a:pt x="4141967" y="1278829"/>
                  <a:pt x="4148825" y="1303024"/>
                </a:cubicBezTo>
                <a:cubicBezTo>
                  <a:pt x="4150159" y="1307978"/>
                  <a:pt x="4152255" y="1313504"/>
                  <a:pt x="4151301" y="1318456"/>
                </a:cubicBezTo>
                <a:cubicBezTo>
                  <a:pt x="4141777" y="1372368"/>
                  <a:pt x="4155683" y="1422854"/>
                  <a:pt x="4173972" y="1472575"/>
                </a:cubicBezTo>
                <a:cubicBezTo>
                  <a:pt x="4175878" y="1477717"/>
                  <a:pt x="4175306" y="1484004"/>
                  <a:pt x="4174924" y="1489720"/>
                </a:cubicBezTo>
                <a:cubicBezTo>
                  <a:pt x="4173592" y="1505724"/>
                  <a:pt x="4166924" y="1523059"/>
                  <a:pt x="4170924" y="1537537"/>
                </a:cubicBezTo>
                <a:cubicBezTo>
                  <a:pt x="4181974" y="1576019"/>
                  <a:pt x="4195309" y="1614120"/>
                  <a:pt x="4212073" y="1650317"/>
                </a:cubicBezTo>
                <a:cubicBezTo>
                  <a:pt x="4229028" y="1687086"/>
                  <a:pt x="4243316" y="1721185"/>
                  <a:pt x="4226173" y="1763287"/>
                </a:cubicBezTo>
                <a:cubicBezTo>
                  <a:pt x="4218932" y="1781194"/>
                  <a:pt x="4224076" y="1804816"/>
                  <a:pt x="4225981" y="1825393"/>
                </a:cubicBezTo>
                <a:cubicBezTo>
                  <a:pt x="4227504" y="1840441"/>
                  <a:pt x="4236078" y="1854920"/>
                  <a:pt x="4236078" y="1869780"/>
                </a:cubicBezTo>
                <a:cubicBezTo>
                  <a:pt x="4236078" y="1909408"/>
                  <a:pt x="4246174" y="1944649"/>
                  <a:pt x="4266749" y="1978940"/>
                </a:cubicBezTo>
                <a:cubicBezTo>
                  <a:pt x="4274749" y="1992279"/>
                  <a:pt x="4269416" y="2013043"/>
                  <a:pt x="4271512" y="2030378"/>
                </a:cubicBezTo>
                <a:cubicBezTo>
                  <a:pt x="4273987" y="2048668"/>
                  <a:pt x="4276274" y="2067525"/>
                  <a:pt x="4281800" y="2085054"/>
                </a:cubicBezTo>
                <a:cubicBezTo>
                  <a:pt x="4296278" y="2130393"/>
                  <a:pt x="4312661" y="2175163"/>
                  <a:pt x="4327901" y="2220312"/>
                </a:cubicBezTo>
                <a:cubicBezTo>
                  <a:pt x="4340476" y="2257459"/>
                  <a:pt x="4330569" y="2294039"/>
                  <a:pt x="4325236" y="2330806"/>
                </a:cubicBezTo>
                <a:cubicBezTo>
                  <a:pt x="4321805" y="2353859"/>
                  <a:pt x="4313613" y="2375383"/>
                  <a:pt x="4325807" y="2401292"/>
                </a:cubicBezTo>
                <a:cubicBezTo>
                  <a:pt x="4337427" y="2426059"/>
                  <a:pt x="4334759" y="2457492"/>
                  <a:pt x="4341047" y="2485307"/>
                </a:cubicBezTo>
                <a:cubicBezTo>
                  <a:pt x="4346380" y="2508742"/>
                  <a:pt x="4354954" y="2531409"/>
                  <a:pt x="4363336" y="2554079"/>
                </a:cubicBezTo>
                <a:cubicBezTo>
                  <a:pt x="4374768" y="2584942"/>
                  <a:pt x="4386767" y="2615421"/>
                  <a:pt x="4381054" y="2649143"/>
                </a:cubicBezTo>
                <a:cubicBezTo>
                  <a:pt x="4374575" y="2687436"/>
                  <a:pt x="4398960" y="2713723"/>
                  <a:pt x="4415154" y="2743826"/>
                </a:cubicBezTo>
                <a:cubicBezTo>
                  <a:pt x="4426202" y="2764590"/>
                  <a:pt x="4434395" y="2787259"/>
                  <a:pt x="4441254" y="2809930"/>
                </a:cubicBezTo>
                <a:cubicBezTo>
                  <a:pt x="4450207" y="2840219"/>
                  <a:pt x="4455542" y="2871462"/>
                  <a:pt x="4464304" y="2901943"/>
                </a:cubicBezTo>
                <a:cubicBezTo>
                  <a:pt x="4477448" y="2948047"/>
                  <a:pt x="4487736" y="2994722"/>
                  <a:pt x="4480497" y="3042728"/>
                </a:cubicBezTo>
                <a:cubicBezTo>
                  <a:pt x="4477259" y="3064827"/>
                  <a:pt x="4477448" y="3085403"/>
                  <a:pt x="4482212" y="3107500"/>
                </a:cubicBezTo>
                <a:cubicBezTo>
                  <a:pt x="4490023" y="3143695"/>
                  <a:pt x="4490976" y="3180844"/>
                  <a:pt x="4520122" y="3209993"/>
                </a:cubicBezTo>
                <a:cubicBezTo>
                  <a:pt x="4530410" y="3220280"/>
                  <a:pt x="4533076" y="3238758"/>
                  <a:pt x="4538410" y="3253809"/>
                </a:cubicBezTo>
                <a:cubicBezTo>
                  <a:pt x="4544699" y="3271145"/>
                  <a:pt x="4541459" y="3283908"/>
                  <a:pt x="4523170" y="3293244"/>
                </a:cubicBezTo>
                <a:cubicBezTo>
                  <a:pt x="4514979" y="3297434"/>
                  <a:pt x="4506978" y="3309437"/>
                  <a:pt x="4505643" y="3318771"/>
                </a:cubicBezTo>
                <a:cubicBezTo>
                  <a:pt x="4501643" y="3346776"/>
                  <a:pt x="4507549" y="3372495"/>
                  <a:pt x="4520504" y="3399546"/>
                </a:cubicBezTo>
                <a:cubicBezTo>
                  <a:pt x="4532697" y="3424883"/>
                  <a:pt x="4531362" y="3456508"/>
                  <a:pt x="4536124" y="3485275"/>
                </a:cubicBezTo>
                <a:cubicBezTo>
                  <a:pt x="4539554" y="3505657"/>
                  <a:pt x="4546602" y="3526042"/>
                  <a:pt x="4546602" y="3546617"/>
                </a:cubicBezTo>
                <a:cubicBezTo>
                  <a:pt x="4546602" y="3572146"/>
                  <a:pt x="4540506" y="3597482"/>
                  <a:pt x="4538221" y="3623201"/>
                </a:cubicBezTo>
                <a:cubicBezTo>
                  <a:pt x="4536316" y="3643204"/>
                  <a:pt x="4537079" y="3663589"/>
                  <a:pt x="4534792" y="3683591"/>
                </a:cubicBezTo>
                <a:cubicBezTo>
                  <a:pt x="4533076" y="3699976"/>
                  <a:pt x="4528696" y="3716168"/>
                  <a:pt x="4525077" y="3732361"/>
                </a:cubicBezTo>
                <a:cubicBezTo>
                  <a:pt x="4523742" y="3738267"/>
                  <a:pt x="4518597" y="3744173"/>
                  <a:pt x="4519359" y="3749506"/>
                </a:cubicBezTo>
                <a:cubicBezTo>
                  <a:pt x="4527552" y="3802467"/>
                  <a:pt x="4490976" y="3840569"/>
                  <a:pt x="4474782" y="3885338"/>
                </a:cubicBezTo>
                <a:cubicBezTo>
                  <a:pt x="4457636" y="3932394"/>
                  <a:pt x="4431347" y="3977925"/>
                  <a:pt x="4439157" y="4030503"/>
                </a:cubicBezTo>
                <a:cubicBezTo>
                  <a:pt x="4443919" y="4062318"/>
                  <a:pt x="4454971" y="4092989"/>
                  <a:pt x="4461639" y="4124614"/>
                </a:cubicBezTo>
                <a:cubicBezTo>
                  <a:pt x="4463924" y="4135854"/>
                  <a:pt x="4463542" y="4148427"/>
                  <a:pt x="4461256" y="4159667"/>
                </a:cubicBezTo>
                <a:cubicBezTo>
                  <a:pt x="4450777" y="4213961"/>
                  <a:pt x="4449253" y="4267493"/>
                  <a:pt x="4466400" y="4320837"/>
                </a:cubicBezTo>
                <a:cubicBezTo>
                  <a:pt x="4469259" y="4329979"/>
                  <a:pt x="4471924" y="4339695"/>
                  <a:pt x="4471924" y="4349222"/>
                </a:cubicBezTo>
                <a:cubicBezTo>
                  <a:pt x="4471924" y="4401419"/>
                  <a:pt x="4467924" y="4452665"/>
                  <a:pt x="4449253" y="4502579"/>
                </a:cubicBezTo>
                <a:cubicBezTo>
                  <a:pt x="4442967" y="4519343"/>
                  <a:pt x="4446967" y="4539728"/>
                  <a:pt x="4445443" y="4558207"/>
                </a:cubicBezTo>
                <a:cubicBezTo>
                  <a:pt x="4444111" y="4575351"/>
                  <a:pt x="4443539" y="4592878"/>
                  <a:pt x="4439157" y="4609452"/>
                </a:cubicBezTo>
                <a:cubicBezTo>
                  <a:pt x="4432681" y="4633647"/>
                  <a:pt x="4431919" y="4656126"/>
                  <a:pt x="4437633" y="4681083"/>
                </a:cubicBezTo>
                <a:cubicBezTo>
                  <a:pt x="4442967" y="4704895"/>
                  <a:pt x="4440301" y="4730614"/>
                  <a:pt x="4440491" y="4755381"/>
                </a:cubicBezTo>
                <a:cubicBezTo>
                  <a:pt x="4440681" y="4783004"/>
                  <a:pt x="4440871" y="4810627"/>
                  <a:pt x="4439919" y="4838250"/>
                </a:cubicBezTo>
                <a:cubicBezTo>
                  <a:pt x="4439539" y="4849300"/>
                  <a:pt x="4431919" y="4861873"/>
                  <a:pt x="4434967" y="4871019"/>
                </a:cubicBezTo>
                <a:cubicBezTo>
                  <a:pt x="4445254" y="4900546"/>
                  <a:pt x="4432872" y="4930075"/>
                  <a:pt x="4438395" y="4959602"/>
                </a:cubicBezTo>
                <a:cubicBezTo>
                  <a:pt x="4441254" y="4974082"/>
                  <a:pt x="4433444" y="4990465"/>
                  <a:pt x="4432681" y="5006086"/>
                </a:cubicBezTo>
                <a:cubicBezTo>
                  <a:pt x="4431347" y="5031614"/>
                  <a:pt x="4431919" y="5057141"/>
                  <a:pt x="4431537" y="5082670"/>
                </a:cubicBezTo>
                <a:cubicBezTo>
                  <a:pt x="4431347" y="5091052"/>
                  <a:pt x="4430585" y="5099245"/>
                  <a:pt x="4430202" y="5107627"/>
                </a:cubicBezTo>
                <a:cubicBezTo>
                  <a:pt x="4429823" y="5115057"/>
                  <a:pt x="4428108" y="5122867"/>
                  <a:pt x="4429440" y="5129916"/>
                </a:cubicBezTo>
                <a:cubicBezTo>
                  <a:pt x="4434205" y="5155445"/>
                  <a:pt x="4442016" y="5180591"/>
                  <a:pt x="4445063" y="5206308"/>
                </a:cubicBezTo>
                <a:cubicBezTo>
                  <a:pt x="4447729" y="5228597"/>
                  <a:pt x="4444111" y="5251650"/>
                  <a:pt x="4446015" y="5274129"/>
                </a:cubicBezTo>
                <a:cubicBezTo>
                  <a:pt x="4449253" y="5313754"/>
                  <a:pt x="4454971" y="5353379"/>
                  <a:pt x="4458589" y="5393005"/>
                </a:cubicBezTo>
                <a:cubicBezTo>
                  <a:pt x="4459351" y="5401579"/>
                  <a:pt x="4454587" y="5410531"/>
                  <a:pt x="4454207" y="5419295"/>
                </a:cubicBezTo>
                <a:cubicBezTo>
                  <a:pt x="4453255" y="5446728"/>
                  <a:pt x="4453063" y="5474161"/>
                  <a:pt x="4452493" y="5501594"/>
                </a:cubicBezTo>
                <a:cubicBezTo>
                  <a:pt x="4452301" y="5517215"/>
                  <a:pt x="4452873" y="5533027"/>
                  <a:pt x="4451160" y="5548460"/>
                </a:cubicBezTo>
                <a:cubicBezTo>
                  <a:pt x="4448873" y="5568842"/>
                  <a:pt x="4445443" y="5587321"/>
                  <a:pt x="4460304" y="5606372"/>
                </a:cubicBezTo>
                <a:cubicBezTo>
                  <a:pt x="4483354" y="5635711"/>
                  <a:pt x="4474400" y="5673050"/>
                  <a:pt x="4479734" y="5706959"/>
                </a:cubicBezTo>
                <a:cubicBezTo>
                  <a:pt x="4481069" y="5715723"/>
                  <a:pt x="4481259" y="5724678"/>
                  <a:pt x="4482782" y="5733440"/>
                </a:cubicBezTo>
                <a:cubicBezTo>
                  <a:pt x="4485641" y="5749634"/>
                  <a:pt x="4488879" y="5765635"/>
                  <a:pt x="4492119" y="5781830"/>
                </a:cubicBezTo>
                <a:cubicBezTo>
                  <a:pt x="4492690" y="5784686"/>
                  <a:pt x="4492881" y="5787924"/>
                  <a:pt x="4493834" y="5790592"/>
                </a:cubicBezTo>
                <a:cubicBezTo>
                  <a:pt x="4501833" y="5815169"/>
                  <a:pt x="4510977" y="5839361"/>
                  <a:pt x="4517455" y="5864318"/>
                </a:cubicBezTo>
                <a:cubicBezTo>
                  <a:pt x="4520695" y="5876511"/>
                  <a:pt x="4521076" y="5890037"/>
                  <a:pt x="4519359" y="5902610"/>
                </a:cubicBezTo>
                <a:cubicBezTo>
                  <a:pt x="4514407" y="5939377"/>
                  <a:pt x="4512311" y="5975764"/>
                  <a:pt x="4519551" y="6012723"/>
                </a:cubicBezTo>
                <a:cubicBezTo>
                  <a:pt x="4522408" y="6027392"/>
                  <a:pt x="4517645" y="6043776"/>
                  <a:pt x="4515931" y="6059397"/>
                </a:cubicBezTo>
                <a:cubicBezTo>
                  <a:pt x="4511360" y="6096736"/>
                  <a:pt x="4506405" y="6134075"/>
                  <a:pt x="4502025" y="6171605"/>
                </a:cubicBezTo>
                <a:cubicBezTo>
                  <a:pt x="4499358" y="6195037"/>
                  <a:pt x="4497833" y="6218660"/>
                  <a:pt x="4495167" y="6242093"/>
                </a:cubicBezTo>
                <a:cubicBezTo>
                  <a:pt x="4491927" y="6269144"/>
                  <a:pt x="4486975" y="6296005"/>
                  <a:pt x="4484306" y="6323058"/>
                </a:cubicBezTo>
                <a:cubicBezTo>
                  <a:pt x="4481259" y="6353919"/>
                  <a:pt x="4480688" y="6384972"/>
                  <a:pt x="4477448" y="6415833"/>
                </a:cubicBezTo>
                <a:cubicBezTo>
                  <a:pt x="4471162" y="6472225"/>
                  <a:pt x="4463733" y="6528424"/>
                  <a:pt x="4456683" y="6584812"/>
                </a:cubicBezTo>
                <a:cubicBezTo>
                  <a:pt x="4449825" y="6639488"/>
                  <a:pt x="4443729" y="6694164"/>
                  <a:pt x="4435157" y="6748458"/>
                </a:cubicBezTo>
                <a:cubicBezTo>
                  <a:pt x="4431537" y="6771319"/>
                  <a:pt x="4421630" y="6793035"/>
                  <a:pt x="4416106" y="6815516"/>
                </a:cubicBezTo>
                <a:lnTo>
                  <a:pt x="4406407" y="6858000"/>
                </a:lnTo>
                <a:lnTo>
                  <a:pt x="4234154" y="6858000"/>
                </a:lnTo>
                <a:lnTo>
                  <a:pt x="0" y="6858000"/>
                </a:lnTo>
                <a:lnTo>
                  <a:pt x="0" y="2"/>
                </a:lnTo>
                <a:lnTo>
                  <a:pt x="3741092" y="1"/>
                </a:lnTo>
                <a:lnTo>
                  <a:pt x="3743810" y="21486"/>
                </a:lnTo>
                <a:close/>
              </a:path>
            </a:pathLst>
          </a:custGeom>
          <a:effectLst/>
        </p:spPr>
      </p:pic>
      <p:grpSp>
        <p:nvGrpSpPr>
          <p:cNvPr id="21" name="Group 12">
            <a:extLst>
              <a:ext uri="{FF2B5EF4-FFF2-40B4-BE49-F238E27FC236}">
                <a16:creationId xmlns:a16="http://schemas.microsoft.com/office/drawing/2014/main" id="{54A1C8FD-E5B7-4BEC-A74A-A55FB8EA7C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14" name="Freeform: Shape 13">
              <a:extLst>
                <a:ext uri="{FF2B5EF4-FFF2-40B4-BE49-F238E27FC236}">
                  <a16:creationId xmlns:a16="http://schemas.microsoft.com/office/drawing/2014/main" id="{B20D202D-5E48-4B15-9AF5-71BED4FCFF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14">
              <a:extLst>
                <a:ext uri="{FF2B5EF4-FFF2-40B4-BE49-F238E27FC236}">
                  <a16:creationId xmlns:a16="http://schemas.microsoft.com/office/drawing/2014/main" id="{68D6A069-9380-4E59-A0DA-07053EE8E5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3" name="Content Placeholder 7">
            <a:extLst>
              <a:ext uri="{FF2B5EF4-FFF2-40B4-BE49-F238E27FC236}">
                <a16:creationId xmlns:a16="http://schemas.microsoft.com/office/drawing/2014/main" id="{5E563A0F-330F-67B4-6E96-D251E0B30A5A}"/>
              </a:ext>
            </a:extLst>
          </p:cNvPr>
          <p:cNvSpPr>
            <a:spLocks noGrp="1"/>
          </p:cNvSpPr>
          <p:nvPr>
            <p:ph idx="1"/>
          </p:nvPr>
        </p:nvSpPr>
        <p:spPr>
          <a:xfrm>
            <a:off x="5232401" y="3146400"/>
            <a:ext cx="6140449" cy="2682000"/>
          </a:xfrm>
        </p:spPr>
        <p:txBody>
          <a:bodyPr vert="horz" lIns="91440" tIns="45720" rIns="91440" bIns="45720" rtlCol="0" anchor="t">
            <a:noAutofit/>
          </a:bodyPr>
          <a:lstStyle/>
          <a:p>
            <a:r>
              <a:rPr lang="en-US" sz="1800" dirty="0">
                <a:solidFill>
                  <a:schemeClr val="bg1">
                    <a:lumMod val="85000"/>
                  </a:schemeClr>
                </a:solidFill>
                <a:latin typeface="Cambria"/>
                <a:ea typeface="Roboto"/>
                <a:cs typeface="Roboto"/>
              </a:rPr>
              <a:t>In 1965, Ranta graduated from high school and started studying dentistry at the University of Helsinki in the same year. Ranta graduated as a student dentist in 1972 and then worked for a while as a private dentist before transitioning to research. She pursued postgraduate studies in Bristol, England from 1976 to 1977 and earned her doctorate in 1978. Ranta became the chief dental officer of the Ministry of Justice in 1989. In 1993, she worked as a researcher in Norway. Ranta identified the victims of the Estonia disaster in 1994. From 2001, she served as a forensic dentist at the Institute of Forensic Medicine at the University of Helsinki.</a:t>
            </a:r>
            <a:endParaRPr lang="en-US" sz="1800" dirty="0">
              <a:solidFill>
                <a:schemeClr val="bg1">
                  <a:lumMod val="85000"/>
                </a:schemeClr>
              </a:solidFill>
              <a:latin typeface="Cambria"/>
              <a:ea typeface="Cambria"/>
            </a:endParaRPr>
          </a:p>
        </p:txBody>
      </p:sp>
    </p:spTree>
    <p:extLst>
      <p:ext uri="{BB962C8B-B14F-4D97-AF65-F5344CB8AC3E}">
        <p14:creationId xmlns:p14="http://schemas.microsoft.com/office/powerpoint/2010/main" val="1300251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A976E23-29EC-4E20-9EF6-B7CC4A821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F5FCEC6-E657-46F1-925F-13ED192124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E5BA8FCE-96F8-40B3-804C-10C27C02F4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4" name="Oval 13">
              <a:extLst>
                <a:ext uri="{FF2B5EF4-FFF2-40B4-BE49-F238E27FC236}">
                  <a16:creationId xmlns:a16="http://schemas.microsoft.com/office/drawing/2014/main" id="{F0593719-0C87-4B1E-B35D-0F97D29692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86F72299-2A02-44FA-A443-EFB406CF15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3B09EF30-0043-45B4-B715-398AB3B37D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30227CAF-D3D1-454C-A6E3-466111AB01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90B68C07-78C0-4A8D-8839-959B33F076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6C367BC4-E8BC-458E-B0F6-2033296CFD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Otsikko 1">
            <a:extLst>
              <a:ext uri="{FF2B5EF4-FFF2-40B4-BE49-F238E27FC236}">
                <a16:creationId xmlns:a16="http://schemas.microsoft.com/office/drawing/2014/main" id="{40A4249D-1B8B-8C42-FF80-8742DCE28169}"/>
              </a:ext>
            </a:extLst>
          </p:cNvPr>
          <p:cNvSpPr>
            <a:spLocks noGrp="1"/>
          </p:cNvSpPr>
          <p:nvPr>
            <p:ph type="title"/>
          </p:nvPr>
        </p:nvSpPr>
        <p:spPr>
          <a:xfrm>
            <a:off x="630936" y="630936"/>
            <a:ext cx="5563079" cy="2632080"/>
          </a:xfrm>
          <a:noFill/>
        </p:spPr>
        <p:txBody>
          <a:bodyPr anchor="t">
            <a:normAutofit/>
          </a:bodyPr>
          <a:lstStyle/>
          <a:p>
            <a:r>
              <a:rPr lang="fi-FI" sz="4800" dirty="0">
                <a:solidFill>
                  <a:schemeClr val="bg1"/>
                </a:solidFill>
                <a:latin typeface="Baskerville Old Face"/>
              </a:rPr>
              <a:t>Helena </a:t>
            </a:r>
            <a:r>
              <a:rPr lang="fi-FI" sz="4800" err="1">
                <a:solidFill>
                  <a:schemeClr val="bg1"/>
                </a:solidFill>
                <a:latin typeface="Baskerville Old Face"/>
              </a:rPr>
              <a:t>Ranta's</a:t>
            </a:r>
            <a:r>
              <a:rPr lang="fi-FI" sz="4800" dirty="0">
                <a:solidFill>
                  <a:schemeClr val="bg1"/>
                </a:solidFill>
                <a:latin typeface="Baskerville Old Face"/>
              </a:rPr>
              <a:t> </a:t>
            </a:r>
            <a:r>
              <a:rPr lang="fi-FI" sz="4800" err="1">
                <a:solidFill>
                  <a:schemeClr val="bg1"/>
                </a:solidFill>
                <a:latin typeface="Baskerville Old Face"/>
              </a:rPr>
              <a:t>family</a:t>
            </a:r>
            <a:endParaRPr lang="fi-FI" sz="4800">
              <a:solidFill>
                <a:schemeClr val="bg1"/>
              </a:solidFill>
              <a:latin typeface="Baskerville Old Face"/>
            </a:endParaRPr>
          </a:p>
        </p:txBody>
      </p:sp>
      <p:sp>
        <p:nvSpPr>
          <p:cNvPr id="21" name="Rectangle 20">
            <a:extLst>
              <a:ext uri="{FF2B5EF4-FFF2-40B4-BE49-F238E27FC236}">
                <a16:creationId xmlns:a16="http://schemas.microsoft.com/office/drawing/2014/main" id="{FF0BDB76-BCEC-498E-BA26-C763CD9FA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DD8DF5DF-A251-4BC2-8965-4EDDD01FC5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259539" y="317578"/>
            <a:ext cx="548640" cy="549007"/>
            <a:chOff x="7029447" y="3514725"/>
            <a:chExt cx="1285875" cy="549007"/>
          </a:xfrm>
        </p:grpSpPr>
        <p:cxnSp>
          <p:nvCxnSpPr>
            <p:cNvPr id="24" name="Straight Connector 23">
              <a:extLst>
                <a:ext uri="{FF2B5EF4-FFF2-40B4-BE49-F238E27FC236}">
                  <a16:creationId xmlns:a16="http://schemas.microsoft.com/office/drawing/2014/main" id="{8930D52D-708D-43A1-B073-469EFDB0207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82491CB-6849-43BB-926B-D979A3DB091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1251642-9512-4A11-9670-BD1C3A99814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D277633-FF55-420D-87BC-0CB11FD6D06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75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29" name="Rectangle 28">
            <a:extLst>
              <a:ext uri="{FF2B5EF4-FFF2-40B4-BE49-F238E27FC236}">
                <a16:creationId xmlns:a16="http://schemas.microsoft.com/office/drawing/2014/main" id="{1452CEF2-C9EC-4C15-99E4-C781AB08A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600459E6-26A3-4EAC-A34C-D0792D88CC2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32" name="Straight Connector 31">
              <a:extLst>
                <a:ext uri="{FF2B5EF4-FFF2-40B4-BE49-F238E27FC236}">
                  <a16:creationId xmlns:a16="http://schemas.microsoft.com/office/drawing/2014/main" id="{1264D5E9-C8D4-444A-8B1B-C11FB47CBA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3DD99233-66AB-4E60-AF8A-A3259E6A46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4E8492A-EE2A-4BE3-A4B2-2BCE77DA40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222A220-AA24-4E60-83D6-D32FEB34D8E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sp>
        <p:nvSpPr>
          <p:cNvPr id="3" name="Sisällön paikkamerkki 2">
            <a:extLst>
              <a:ext uri="{FF2B5EF4-FFF2-40B4-BE49-F238E27FC236}">
                <a16:creationId xmlns:a16="http://schemas.microsoft.com/office/drawing/2014/main" id="{C8CC07F2-DD55-03F8-8A6C-69FA8721DE91}"/>
              </a:ext>
            </a:extLst>
          </p:cNvPr>
          <p:cNvSpPr>
            <a:spLocks noGrp="1"/>
          </p:cNvSpPr>
          <p:nvPr>
            <p:ph idx="1"/>
          </p:nvPr>
        </p:nvSpPr>
        <p:spPr>
          <a:xfrm>
            <a:off x="630936" y="3429000"/>
            <a:ext cx="5563083" cy="2828892"/>
          </a:xfrm>
          <a:noFill/>
        </p:spPr>
        <p:txBody>
          <a:bodyPr vert="horz" lIns="91440" tIns="45720" rIns="91440" bIns="45720" rtlCol="0" anchor="t">
            <a:normAutofit/>
          </a:bodyPr>
          <a:lstStyle/>
          <a:p>
            <a:r>
              <a:rPr lang="en" sz="1800" dirty="0">
                <a:solidFill>
                  <a:schemeClr val="bg1"/>
                </a:solidFill>
                <a:latin typeface="Calibri"/>
                <a:ea typeface="Calibri"/>
                <a:cs typeface="Calibri"/>
              </a:rPr>
              <a:t>Helena had two husbands during her life. First husband was Kari Ranta, whom she has met in the liberal group of student union. But however, marriage was childless and ended with divorce. </a:t>
            </a:r>
            <a:r>
              <a:rPr lang="en" sz="1800" dirty="0">
                <a:solidFill>
                  <a:schemeClr val="bg1"/>
                </a:solidFill>
                <a:latin typeface="Consolas"/>
                <a:ea typeface="Calibri"/>
                <a:cs typeface="Calibri"/>
              </a:rPr>
              <a:t> </a:t>
            </a:r>
            <a:endParaRPr lang="fi-FI" sz="1800" dirty="0">
              <a:solidFill>
                <a:schemeClr val="bg1"/>
              </a:solidFill>
              <a:latin typeface="Consolas"/>
            </a:endParaRPr>
          </a:p>
          <a:p>
            <a:r>
              <a:rPr lang="fi-FI" sz="1800" dirty="0" err="1">
                <a:solidFill>
                  <a:schemeClr val="bg1"/>
                </a:solidFill>
              </a:rPr>
              <a:t>She</a:t>
            </a:r>
            <a:r>
              <a:rPr lang="fi-FI" sz="1800" dirty="0">
                <a:solidFill>
                  <a:schemeClr val="bg1"/>
                </a:solidFill>
              </a:rPr>
              <a:t> </a:t>
            </a:r>
            <a:r>
              <a:rPr lang="fi-FI" sz="1800" dirty="0" err="1">
                <a:solidFill>
                  <a:schemeClr val="bg1"/>
                </a:solidFill>
              </a:rPr>
              <a:t>have</a:t>
            </a:r>
            <a:r>
              <a:rPr lang="fi-FI" sz="1800" dirty="0">
                <a:solidFill>
                  <a:schemeClr val="bg1"/>
                </a:solidFill>
              </a:rPr>
              <a:t> a </a:t>
            </a:r>
            <a:r>
              <a:rPr lang="fi-FI" sz="1800" dirty="0" err="1">
                <a:solidFill>
                  <a:schemeClr val="bg1"/>
                </a:solidFill>
              </a:rPr>
              <a:t>husband</a:t>
            </a:r>
            <a:r>
              <a:rPr lang="fi-FI" sz="1800" dirty="0">
                <a:solidFill>
                  <a:schemeClr val="bg1"/>
                </a:solidFill>
              </a:rPr>
              <a:t> </a:t>
            </a:r>
            <a:r>
              <a:rPr lang="fi-FI" sz="1800" dirty="0" err="1">
                <a:solidFill>
                  <a:schemeClr val="bg1"/>
                </a:solidFill>
              </a:rPr>
              <a:t>named</a:t>
            </a:r>
            <a:r>
              <a:rPr lang="fi-FI" sz="1800" dirty="0">
                <a:solidFill>
                  <a:schemeClr val="bg1"/>
                </a:solidFill>
              </a:rPr>
              <a:t> Jukka, </a:t>
            </a:r>
            <a:r>
              <a:rPr lang="fi-FI" sz="1800" dirty="0" err="1">
                <a:solidFill>
                  <a:schemeClr val="bg1"/>
                </a:solidFill>
              </a:rPr>
              <a:t>who</a:t>
            </a:r>
            <a:r>
              <a:rPr lang="fi-FI" sz="1800" dirty="0">
                <a:solidFill>
                  <a:schemeClr val="bg1"/>
                </a:solidFill>
              </a:rPr>
              <a:t> </a:t>
            </a:r>
            <a:r>
              <a:rPr lang="fi-FI" sz="1800" dirty="0" err="1">
                <a:solidFill>
                  <a:schemeClr val="bg1"/>
                </a:solidFill>
              </a:rPr>
              <a:t>was</a:t>
            </a:r>
            <a:r>
              <a:rPr lang="fi-FI" sz="1800" dirty="0">
                <a:solidFill>
                  <a:schemeClr val="bg1"/>
                </a:solidFill>
              </a:rPr>
              <a:t> a </a:t>
            </a:r>
            <a:r>
              <a:rPr lang="fi-FI" sz="1800" dirty="0" err="1">
                <a:solidFill>
                  <a:schemeClr val="bg1"/>
                </a:solidFill>
              </a:rPr>
              <a:t>friend</a:t>
            </a:r>
            <a:r>
              <a:rPr lang="fi-FI" sz="1800" dirty="0">
                <a:solidFill>
                  <a:schemeClr val="bg1"/>
                </a:solidFill>
              </a:rPr>
              <a:t> </a:t>
            </a:r>
            <a:r>
              <a:rPr lang="fi-FI" sz="1800" dirty="0" err="1">
                <a:solidFill>
                  <a:schemeClr val="bg1"/>
                </a:solidFill>
              </a:rPr>
              <a:t>from</a:t>
            </a:r>
            <a:r>
              <a:rPr lang="fi-FI" sz="1800" dirty="0">
                <a:solidFill>
                  <a:schemeClr val="bg1"/>
                </a:solidFill>
              </a:rPr>
              <a:t> </a:t>
            </a:r>
            <a:r>
              <a:rPr lang="fi-FI" sz="1800" dirty="0" err="1">
                <a:solidFill>
                  <a:schemeClr val="bg1"/>
                </a:solidFill>
              </a:rPr>
              <a:t>university</a:t>
            </a:r>
            <a:r>
              <a:rPr lang="fi-FI" sz="1800" dirty="0">
                <a:solidFill>
                  <a:schemeClr val="bg1"/>
                </a:solidFill>
              </a:rPr>
              <a:t> in Imatra.</a:t>
            </a:r>
          </a:p>
          <a:p>
            <a:r>
              <a:rPr lang="fi-FI" sz="1800" dirty="0" err="1">
                <a:solidFill>
                  <a:schemeClr val="bg1"/>
                </a:solidFill>
              </a:rPr>
              <a:t>However</a:t>
            </a:r>
            <a:r>
              <a:rPr lang="fi-FI" sz="1800" dirty="0">
                <a:solidFill>
                  <a:schemeClr val="bg1"/>
                </a:solidFill>
              </a:rPr>
              <a:t> Helena </a:t>
            </a:r>
            <a:r>
              <a:rPr lang="fi-FI" sz="1800" dirty="0" err="1">
                <a:solidFill>
                  <a:schemeClr val="bg1"/>
                </a:solidFill>
              </a:rPr>
              <a:t>doesn't</a:t>
            </a:r>
            <a:r>
              <a:rPr lang="fi-FI" sz="1800" dirty="0">
                <a:solidFill>
                  <a:schemeClr val="bg1"/>
                </a:solidFill>
              </a:rPr>
              <a:t> </a:t>
            </a:r>
            <a:r>
              <a:rPr lang="fi-FI" sz="1800" dirty="0" err="1">
                <a:solidFill>
                  <a:schemeClr val="bg1"/>
                </a:solidFill>
              </a:rPr>
              <a:t>have</a:t>
            </a:r>
            <a:r>
              <a:rPr lang="fi-FI" sz="1800" dirty="0">
                <a:solidFill>
                  <a:schemeClr val="bg1"/>
                </a:solidFill>
              </a:rPr>
              <a:t> </a:t>
            </a:r>
            <a:r>
              <a:rPr lang="fi-FI" sz="1800" dirty="0" err="1">
                <a:solidFill>
                  <a:schemeClr val="bg1"/>
                </a:solidFill>
              </a:rPr>
              <a:t>children</a:t>
            </a:r>
            <a:r>
              <a:rPr lang="fi-FI" sz="1800" dirty="0">
                <a:solidFill>
                  <a:schemeClr val="bg1"/>
                </a:solidFill>
              </a:rPr>
              <a:t> </a:t>
            </a:r>
            <a:r>
              <a:rPr lang="fi-FI" sz="1800" dirty="0" err="1">
                <a:solidFill>
                  <a:schemeClr val="bg1"/>
                </a:solidFill>
              </a:rPr>
              <a:t>but</a:t>
            </a:r>
            <a:r>
              <a:rPr lang="fi-FI" sz="1800" dirty="0">
                <a:solidFill>
                  <a:schemeClr val="bg1"/>
                </a:solidFill>
              </a:rPr>
              <a:t> </a:t>
            </a:r>
            <a:r>
              <a:rPr lang="fi-FI" sz="1800" dirty="0" err="1">
                <a:solidFill>
                  <a:schemeClr val="bg1"/>
                </a:solidFill>
              </a:rPr>
              <a:t>its</a:t>
            </a:r>
            <a:r>
              <a:rPr lang="fi-FI" sz="1800" dirty="0">
                <a:solidFill>
                  <a:schemeClr val="bg1"/>
                </a:solidFill>
              </a:rPr>
              <a:t> </a:t>
            </a:r>
            <a:r>
              <a:rPr lang="fi-FI" sz="1800" dirty="0" err="1">
                <a:solidFill>
                  <a:schemeClr val="bg1"/>
                </a:solidFill>
              </a:rPr>
              <a:t>not</a:t>
            </a:r>
            <a:r>
              <a:rPr lang="fi-FI" sz="1800" dirty="0">
                <a:solidFill>
                  <a:schemeClr val="bg1"/>
                </a:solidFill>
              </a:rPr>
              <a:t> </a:t>
            </a:r>
            <a:r>
              <a:rPr lang="fi-FI" sz="1800" dirty="0" err="1">
                <a:solidFill>
                  <a:schemeClr val="bg1"/>
                </a:solidFill>
              </a:rPr>
              <a:t>her</a:t>
            </a:r>
            <a:r>
              <a:rPr lang="fi-FI" sz="1800" dirty="0">
                <a:solidFill>
                  <a:schemeClr val="bg1"/>
                </a:solidFill>
              </a:rPr>
              <a:t> </a:t>
            </a:r>
            <a:r>
              <a:rPr lang="fi-FI" sz="1800" dirty="0" err="1">
                <a:solidFill>
                  <a:schemeClr val="bg1"/>
                </a:solidFill>
              </a:rPr>
              <a:t>choice</a:t>
            </a:r>
            <a:r>
              <a:rPr lang="fi-FI" sz="1800" dirty="0">
                <a:solidFill>
                  <a:schemeClr val="bg1"/>
                </a:solidFill>
              </a:rPr>
              <a:t>, </a:t>
            </a:r>
            <a:r>
              <a:rPr lang="fi-FI" sz="1800" dirty="0" err="1">
                <a:solidFill>
                  <a:schemeClr val="bg1"/>
                </a:solidFill>
              </a:rPr>
              <a:t>because</a:t>
            </a:r>
            <a:r>
              <a:rPr lang="fi-FI" sz="1800" dirty="0">
                <a:solidFill>
                  <a:schemeClr val="bg1"/>
                </a:solidFill>
              </a:rPr>
              <a:t> </a:t>
            </a:r>
            <a:r>
              <a:rPr lang="fi-FI" sz="1800" dirty="0" err="1">
                <a:solidFill>
                  <a:schemeClr val="bg1"/>
                </a:solidFill>
              </a:rPr>
              <a:t>she</a:t>
            </a:r>
            <a:r>
              <a:rPr lang="fi-FI" sz="1800" dirty="0">
                <a:solidFill>
                  <a:schemeClr val="bg1"/>
                </a:solidFill>
              </a:rPr>
              <a:t> cant </a:t>
            </a:r>
            <a:r>
              <a:rPr lang="fi-FI" sz="1800" dirty="0" err="1">
                <a:solidFill>
                  <a:schemeClr val="bg1"/>
                </a:solidFill>
              </a:rPr>
              <a:t>get</a:t>
            </a:r>
            <a:r>
              <a:rPr lang="fi-FI" sz="1800" dirty="0">
                <a:solidFill>
                  <a:schemeClr val="bg1"/>
                </a:solidFill>
              </a:rPr>
              <a:t> </a:t>
            </a:r>
            <a:r>
              <a:rPr lang="fi-FI" sz="1800" dirty="0" err="1">
                <a:solidFill>
                  <a:schemeClr val="bg1"/>
                </a:solidFill>
              </a:rPr>
              <a:t>them</a:t>
            </a:r>
            <a:r>
              <a:rPr lang="fi-FI" sz="1800" dirty="0">
                <a:solidFill>
                  <a:schemeClr val="bg1"/>
                </a:solidFill>
              </a:rPr>
              <a:t>.</a:t>
            </a:r>
            <a:endParaRPr lang="fi-FI" dirty="0">
              <a:solidFill>
                <a:schemeClr val="bg1"/>
              </a:solidFill>
            </a:endParaRPr>
          </a:p>
          <a:p>
            <a:endParaRPr lang="fi-FI" sz="1800" dirty="0">
              <a:solidFill>
                <a:schemeClr val="bg1"/>
              </a:solidFill>
            </a:endParaRPr>
          </a:p>
        </p:txBody>
      </p:sp>
      <p:pic>
        <p:nvPicPr>
          <p:cNvPr id="4" name="Kuva 3" descr="Helena Ranta - Ihmisen jälki by Kaius Niemi | Goodreads">
            <a:extLst>
              <a:ext uri="{FF2B5EF4-FFF2-40B4-BE49-F238E27FC236}">
                <a16:creationId xmlns:a16="http://schemas.microsoft.com/office/drawing/2014/main" id="{6A7F17F3-B861-327F-94F4-25489F0DB700}"/>
              </a:ext>
            </a:extLst>
          </p:cNvPr>
          <p:cNvPicPr>
            <a:picLocks noChangeAspect="1"/>
          </p:cNvPicPr>
          <p:nvPr/>
        </p:nvPicPr>
        <p:blipFill>
          <a:blip r:embed="rId2"/>
          <a:stretch>
            <a:fillRect/>
          </a:stretch>
        </p:blipFill>
        <p:spPr>
          <a:xfrm>
            <a:off x="7492153" y="692052"/>
            <a:ext cx="3701907" cy="5504695"/>
          </a:xfrm>
          <a:prstGeom prst="rect">
            <a:avLst/>
          </a:prstGeom>
        </p:spPr>
      </p:pic>
      <p:grpSp>
        <p:nvGrpSpPr>
          <p:cNvPr id="37" name="Group 36">
            <a:extLst>
              <a:ext uri="{FF2B5EF4-FFF2-40B4-BE49-F238E27FC236}">
                <a16:creationId xmlns:a16="http://schemas.microsoft.com/office/drawing/2014/main" id="{94F13521-5DF8-4DF5-A0B9-A718234B3A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7120609" y="797789"/>
            <a:ext cx="304800" cy="429768"/>
            <a:chOff x="215328" y="-46937"/>
            <a:chExt cx="304800" cy="2773841"/>
          </a:xfrm>
        </p:grpSpPr>
        <p:cxnSp>
          <p:nvCxnSpPr>
            <p:cNvPr id="38" name="Straight Connector 37">
              <a:extLst>
                <a:ext uri="{FF2B5EF4-FFF2-40B4-BE49-F238E27FC236}">
                  <a16:creationId xmlns:a16="http://schemas.microsoft.com/office/drawing/2014/main" id="{046D4DF8-1672-4FA2-9826-FE37087C6A4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B7A5B2F-EC14-4482-85C2-E1320F14DD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F6FC815-E502-44E9-B346-1E771A5E2E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1DCBABB-A77B-43CF-94EF-B785F32C4F4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75112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10">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Sisällön paikkamerkki 3" descr="JOULUKALENTERIN LUUKKU 1: Helena Ranta - Wider Security Network">
            <a:extLst>
              <a:ext uri="{FF2B5EF4-FFF2-40B4-BE49-F238E27FC236}">
                <a16:creationId xmlns:a16="http://schemas.microsoft.com/office/drawing/2014/main" id="{820AFEF2-4EBB-CFB5-7F42-87EF1D519359}"/>
              </a:ext>
            </a:extLst>
          </p:cNvPr>
          <p:cNvPicPr>
            <a:picLocks noChangeAspect="1"/>
          </p:cNvPicPr>
          <p:nvPr/>
        </p:nvPicPr>
        <p:blipFill>
          <a:blip r:embed="rId2">
            <a:alphaModFix amt="35000"/>
          </a:blip>
          <a:srcRect b="15730"/>
          <a:stretch>
            <a:fillRect/>
          </a:stretch>
        </p:blipFill>
        <p:spPr>
          <a:xfrm>
            <a:off x="20" y="10"/>
            <a:ext cx="12191980" cy="6857990"/>
          </a:xfrm>
          <a:prstGeom prst="rect">
            <a:avLst/>
          </a:prstGeom>
        </p:spPr>
      </p:pic>
      <p:sp>
        <p:nvSpPr>
          <p:cNvPr id="25" name="Otsikko 1">
            <a:extLst>
              <a:ext uri="{FF2B5EF4-FFF2-40B4-BE49-F238E27FC236}">
                <a16:creationId xmlns:a16="http://schemas.microsoft.com/office/drawing/2014/main" id="{E4CCC0B1-5810-0AA3-8157-9C6E906DE9AD}"/>
              </a:ext>
            </a:extLst>
          </p:cNvPr>
          <p:cNvSpPr>
            <a:spLocks noGrp="1"/>
          </p:cNvSpPr>
          <p:nvPr>
            <p:ph type="title"/>
          </p:nvPr>
        </p:nvSpPr>
        <p:spPr>
          <a:xfrm>
            <a:off x="838200" y="365125"/>
            <a:ext cx="10515600" cy="1325563"/>
          </a:xfrm>
        </p:spPr>
        <p:txBody>
          <a:bodyPr>
            <a:normAutofit/>
          </a:bodyPr>
          <a:lstStyle/>
          <a:p>
            <a:r>
              <a:rPr lang="fi-FI" err="1">
                <a:solidFill>
                  <a:srgbClr val="FFFFFF"/>
                </a:solidFill>
                <a:latin typeface="Brush Script MT"/>
              </a:rPr>
              <a:t>Thank</a:t>
            </a:r>
            <a:r>
              <a:rPr lang="fi-FI" dirty="0">
                <a:solidFill>
                  <a:srgbClr val="FFFFFF"/>
                </a:solidFill>
                <a:latin typeface="Brush Script MT"/>
              </a:rPr>
              <a:t> </a:t>
            </a:r>
            <a:r>
              <a:rPr lang="fi-FI" err="1">
                <a:solidFill>
                  <a:srgbClr val="FFFFFF"/>
                </a:solidFill>
                <a:latin typeface="Brush Script MT"/>
              </a:rPr>
              <a:t>you</a:t>
            </a:r>
            <a:r>
              <a:rPr lang="fi-FI" dirty="0">
                <a:solidFill>
                  <a:srgbClr val="FFFFFF"/>
                </a:solidFill>
                <a:latin typeface="Brush Script MT"/>
              </a:rPr>
              <a:t> for </a:t>
            </a:r>
            <a:r>
              <a:rPr lang="fi-FI" err="1">
                <a:solidFill>
                  <a:srgbClr val="FFFFFF"/>
                </a:solidFill>
                <a:latin typeface="Brush Script MT"/>
              </a:rPr>
              <a:t>listening</a:t>
            </a:r>
            <a:r>
              <a:rPr lang="fi-FI" dirty="0">
                <a:solidFill>
                  <a:srgbClr val="FFFFFF"/>
                </a:solidFill>
                <a:latin typeface="Brush Script MT"/>
              </a:rPr>
              <a:t> and </a:t>
            </a:r>
            <a:r>
              <a:rPr lang="fi-FI" err="1">
                <a:solidFill>
                  <a:srgbClr val="FFFFFF"/>
                </a:solidFill>
                <a:latin typeface="Brush Script MT"/>
              </a:rPr>
              <a:t>watching</a:t>
            </a:r>
            <a:r>
              <a:rPr lang="fi-FI" dirty="0">
                <a:solidFill>
                  <a:srgbClr val="FFFFFF"/>
                </a:solidFill>
                <a:latin typeface="Brush Script MT"/>
              </a:rPr>
              <a:t> </a:t>
            </a:r>
            <a:r>
              <a:rPr lang="fi-FI" err="1">
                <a:solidFill>
                  <a:srgbClr val="FFFFFF"/>
                </a:solidFill>
                <a:latin typeface="Brush Script MT"/>
              </a:rPr>
              <a:t>our</a:t>
            </a:r>
            <a:r>
              <a:rPr lang="fi-FI" dirty="0">
                <a:solidFill>
                  <a:srgbClr val="FFFFFF"/>
                </a:solidFill>
                <a:latin typeface="Brush Script MT"/>
              </a:rPr>
              <a:t> </a:t>
            </a:r>
            <a:r>
              <a:rPr lang="fi-FI" err="1">
                <a:solidFill>
                  <a:srgbClr val="FFFFFF"/>
                </a:solidFill>
                <a:latin typeface="Brush Script MT"/>
              </a:rPr>
              <a:t>presentation</a:t>
            </a:r>
            <a:endParaRPr lang="fi-FI">
              <a:solidFill>
                <a:srgbClr val="FFFFFF"/>
              </a:solidFill>
              <a:latin typeface="Brush Script MT"/>
            </a:endParaRPr>
          </a:p>
        </p:txBody>
      </p:sp>
      <p:sp>
        <p:nvSpPr>
          <p:cNvPr id="26" name="Content Placeholder 7">
            <a:extLst>
              <a:ext uri="{FF2B5EF4-FFF2-40B4-BE49-F238E27FC236}">
                <a16:creationId xmlns:a16="http://schemas.microsoft.com/office/drawing/2014/main" id="{671E10B5-0EF2-C999-531E-4538F9E994A1}"/>
              </a:ext>
            </a:extLst>
          </p:cNvPr>
          <p:cNvSpPr>
            <a:spLocks noGrp="1"/>
          </p:cNvSpPr>
          <p:nvPr>
            <p:ph idx="1"/>
          </p:nvPr>
        </p:nvSpPr>
        <p:spPr>
          <a:xfrm>
            <a:off x="838200" y="1825625"/>
            <a:ext cx="10515600" cy="4351338"/>
          </a:xfrm>
        </p:spPr>
        <p:txBody>
          <a:bodyPr vert="horz" lIns="91440" tIns="45720" rIns="91440" bIns="45720" rtlCol="0" anchor="t">
            <a:normAutofit/>
          </a:bodyPr>
          <a:lstStyle/>
          <a:p>
            <a:pPr algn="ctr"/>
            <a:r>
              <a:rPr lang="en-US" dirty="0">
                <a:solidFill>
                  <a:srgbClr val="FFFFFF"/>
                </a:solidFill>
                <a:latin typeface="Consolas"/>
              </a:rPr>
              <a:t>We hoped you enjoyed it, have a nice day - best regards from Viktoria and Venla</a:t>
            </a:r>
            <a:endParaRPr lang="fi-FI"/>
          </a:p>
        </p:txBody>
      </p:sp>
    </p:spTree>
    <p:extLst>
      <p:ext uri="{BB962C8B-B14F-4D97-AF65-F5344CB8AC3E}">
        <p14:creationId xmlns:p14="http://schemas.microsoft.com/office/powerpoint/2010/main" val="635987579"/>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Laajakuva</PresentationFormat>
  <Paragraphs>0</Paragraphs>
  <Slides>6</Slides>
  <Notes>0</Notes>
  <HiddenSlides>0</HiddenSlides>
  <MMClips>0</MMClips>
  <ScaleCrop>false</ScaleCrop>
  <HeadingPairs>
    <vt:vector size="4" baseType="variant">
      <vt:variant>
        <vt:lpstr>Teema</vt:lpstr>
      </vt:variant>
      <vt:variant>
        <vt:i4>1</vt:i4>
      </vt:variant>
      <vt:variant>
        <vt:lpstr>Dian otsikot</vt:lpstr>
      </vt:variant>
      <vt:variant>
        <vt:i4>6</vt:i4>
      </vt:variant>
    </vt:vector>
  </HeadingPairs>
  <TitlesOfParts>
    <vt:vector size="7" baseType="lpstr">
      <vt:lpstr>Office-teema</vt:lpstr>
      <vt:lpstr>Helena Ranta</vt:lpstr>
      <vt:lpstr>When Helena Ranta started her journey as an human rights defender and her age</vt:lpstr>
      <vt:lpstr>Helena's childhood</vt:lpstr>
      <vt:lpstr>Helena's journey to becoming a dentist</vt:lpstr>
      <vt:lpstr>Helena Ranta's family</vt:lpstr>
      <vt:lpstr>Thank you for listening and watching our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303</cp:revision>
  <dcterms:created xsi:type="dcterms:W3CDTF">2025-08-12T06:36:41Z</dcterms:created>
  <dcterms:modified xsi:type="dcterms:W3CDTF">2025-10-02T06:31:52Z</dcterms:modified>
</cp:coreProperties>
</file>